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0" r:id="rId4"/>
  </p:sldMasterIdLst>
  <p:notesMasterIdLst>
    <p:notesMasterId r:id="rId20"/>
  </p:notesMasterIdLst>
  <p:handoutMasterIdLst>
    <p:handoutMasterId r:id="rId21"/>
  </p:handoutMasterIdLst>
  <p:sldIdLst>
    <p:sldId id="310" r:id="rId5"/>
    <p:sldId id="328" r:id="rId6"/>
    <p:sldId id="329" r:id="rId7"/>
    <p:sldId id="330" r:id="rId8"/>
    <p:sldId id="331" r:id="rId9"/>
    <p:sldId id="332" r:id="rId10"/>
    <p:sldId id="317" r:id="rId11"/>
    <p:sldId id="324" r:id="rId12"/>
    <p:sldId id="316" r:id="rId13"/>
    <p:sldId id="319" r:id="rId14"/>
    <p:sldId id="325" r:id="rId15"/>
    <p:sldId id="326" r:id="rId16"/>
    <p:sldId id="327" r:id="rId17"/>
    <p:sldId id="333" r:id="rId18"/>
    <p:sldId id="32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A5EE6"/>
    <a:srgbClr val="132BDC"/>
    <a:srgbClr val="DCE0FC"/>
    <a:srgbClr val="FDF200"/>
    <a:srgbClr val="80FBE5"/>
    <a:srgbClr val="3CF3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50" autoAdjust="0"/>
    <p:restoredTop sz="94629"/>
  </p:normalViewPr>
  <p:slideViewPr>
    <p:cSldViewPr snapToGrid="0">
      <p:cViewPr varScale="1">
        <p:scale>
          <a:sx n="101" d="100"/>
          <a:sy n="101" d="100"/>
        </p:scale>
        <p:origin x="7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5" d="100"/>
          <a:sy n="95" d="100"/>
        </p:scale>
        <p:origin x="37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14A1CB-5452-AC70-7D60-1A44C62C56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16B759-0F79-F999-E975-D9DBEDB8A5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B9E520-E069-0742-BD97-ED28BB08EC53}" type="datetimeFigureOut">
              <a:rPr lang="en-US" smtClean="0"/>
              <a:t>10/16/2025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A7C7E-774B-6207-364F-BAC51DF08F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9ACE22-8537-7305-26E3-E0E0AF83D5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B964BE-1CD1-1943-8CAA-B6D417321F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500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85F30-A497-F84E-BC49-B57AB2B760AA}" type="datetimeFigureOut">
              <a:rPr lang="en-US" smtClean="0"/>
              <a:t>10/16/2025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D3E5B-4BED-B24C-9674-6B6454D045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233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535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B902-09B5-4324-8310-59625360F035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671229"/>
            <a:ext cx="6655522" cy="1545336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640080"/>
            <a:ext cx="7478991" cy="3635797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616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A364-A39C-470E-B89A-9BD899585684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940312"/>
            <a:ext cx="11442188" cy="567696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315874"/>
            <a:ext cx="11442188" cy="528186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181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69CE-4771-4BFA-AD70-0E51ABA58D6D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367091"/>
            <a:ext cx="11422799" cy="612381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92135"/>
            <a:ext cx="10515600" cy="1325880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0223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E4242-8CA0-457D-B3B1-7D78B4164321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76" y="2220977"/>
            <a:ext cx="10688608" cy="3995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10690155" cy="118554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807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D6F41-6645-4089-A6BB-7B692A44A4CC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33992" y="2386584"/>
            <a:ext cx="4804811" cy="245973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228600" indent="0">
              <a:lnSpc>
                <a:spcPct val="100000"/>
              </a:lnSpc>
              <a:buNone/>
              <a:defRPr/>
            </a:lvl2pPr>
            <a:lvl3pPr marL="457200" indent="0">
              <a:lnSpc>
                <a:spcPct val="100000"/>
              </a:lnSpc>
              <a:buNone/>
              <a:defRPr/>
            </a:lvl3pPr>
            <a:lvl4pPr marL="685800" indent="0">
              <a:lnSpc>
                <a:spcPct val="100000"/>
              </a:lnSpc>
              <a:buNone/>
              <a:defRPr/>
            </a:lvl4pPr>
            <a:lvl5pPr marL="9144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2385975"/>
            <a:ext cx="4804812" cy="2454796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027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73AF-3955-4569-8B4F-B329360A9CBD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2254250"/>
            <a:ext cx="4956175" cy="3556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258568"/>
            <a:ext cx="3813048" cy="355701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099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276D-BBED-48BC-B459-1E9A16CF46CD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DD74ED7B-D05F-9923-6EB3-4AA483A680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14320" y="1538288"/>
            <a:ext cx="5824481" cy="475234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1537853"/>
            <a:ext cx="4317026" cy="475277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7302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8C57-8E3B-4697-92F8-0ED9B71F7E17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38655" y="640080"/>
            <a:ext cx="5779644" cy="55764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151" y="640080"/>
            <a:ext cx="4296522" cy="557648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924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DC593-EA98-4C39-A75F-3F3A9C691019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35995" y="640080"/>
            <a:ext cx="6802805" cy="55764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3338701" cy="557648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50740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79388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7950" y="230002"/>
            <a:ext cx="844059" cy="384049"/>
          </a:xfrm>
        </p:spPr>
        <p:txBody>
          <a:bodyPr/>
          <a:lstStyle/>
          <a:p>
            <a:fld id="{8FACD271-2BB0-4C13-9E3A-50B90F57CA5B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2532" y="2220977"/>
            <a:ext cx="5896267" cy="3995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2532" y="640080"/>
            <a:ext cx="5896266" cy="11855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8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544" y="0"/>
            <a:ext cx="440728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C4109C0-CC82-467C-B6E8-62D4D3634E2A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9313727" y="3338289"/>
            <a:ext cx="5372504" cy="38404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 rot="16200000">
            <a:off x="11679261" y="6345259"/>
            <a:ext cx="641434" cy="384046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2220977"/>
            <a:ext cx="6282871" cy="3995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521" y="640080"/>
            <a:ext cx="6282871" cy="11855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4740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1A11-88E2-4BD0-90A5-503C684B9CC0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440" y="4842220"/>
            <a:ext cx="7375466" cy="1014984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440" y="854239"/>
            <a:ext cx="7876287" cy="3592629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596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379614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FB53A-8FDF-F131-DCF2-D7BECE9538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7948" y="230003"/>
            <a:ext cx="844058" cy="384051"/>
          </a:xfrm>
        </p:spPr>
        <p:txBody>
          <a:bodyPr/>
          <a:lstStyle/>
          <a:p>
            <a:fld id="{1A5F77D0-C28E-4573-88F0-0A30FF98888E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4788" y="2220977"/>
            <a:ext cx="6894013" cy="399558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4788" y="640080"/>
            <a:ext cx="6894013" cy="1185544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4419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07688" y="0"/>
            <a:ext cx="4100261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1F1191D-5EC4-40DF-9DB6-A6385AB88B55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9313724" y="3338288"/>
            <a:ext cx="5372504" cy="38404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 rot="16200000">
            <a:off x="11679263" y="6345259"/>
            <a:ext cx="641434" cy="38404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2220977"/>
            <a:ext cx="6569391" cy="3995588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6569391" cy="1185544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17496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611509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7" y="230005"/>
            <a:ext cx="844059" cy="384049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E468DAA-49F6-4492-82E6-75555EB31418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80661" y="2506738"/>
            <a:ext cx="4058141" cy="370847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0661" y="640080"/>
            <a:ext cx="4058142" cy="1469952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6604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42313" y="0"/>
            <a:ext cx="6445856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69792" y="219040"/>
            <a:ext cx="841248" cy="403167"/>
          </a:xfrm>
        </p:spPr>
        <p:txBody>
          <a:bodyPr/>
          <a:lstStyle/>
          <a:p>
            <a:fld id="{41D22668-A3AE-429F-A351-A1583BA90793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02759" y="3327321"/>
            <a:ext cx="5375314" cy="403168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69700" y="6335696"/>
            <a:ext cx="641433" cy="403167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8" y="2506737"/>
            <a:ext cx="4243632" cy="370982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507" y="640079"/>
            <a:ext cx="4244436" cy="1470381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7735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49224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7" y="230005"/>
            <a:ext cx="844060" cy="384048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B3A2E2B-8F4D-437C-9F55-5E913AFC716A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40888" y="1745672"/>
            <a:ext cx="4218419" cy="447089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9" y="640080"/>
            <a:ext cx="4217598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6772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24251" y="0"/>
            <a:ext cx="627428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4644" y="223888"/>
            <a:ext cx="841248" cy="393471"/>
          </a:xfrm>
        </p:spPr>
        <p:txBody>
          <a:bodyPr/>
          <a:lstStyle/>
          <a:p>
            <a:fld id="{46C70014-48FC-4647-9615-BBD39F98887D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07611" y="3332170"/>
            <a:ext cx="5375316" cy="39347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5228" y="6339869"/>
            <a:ext cx="640080" cy="39347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1602889"/>
            <a:ext cx="4426953" cy="461367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320040"/>
            <a:ext cx="4426953" cy="115375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3882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584144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9353" y="228599"/>
            <a:ext cx="841248" cy="384051"/>
          </a:xfrm>
        </p:spPr>
        <p:txBody>
          <a:bodyPr/>
          <a:lstStyle/>
          <a:p>
            <a:fld id="{C089F4EF-3CDF-46D7-ADF4-3A52C84FD8BE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9312317" y="3336881"/>
            <a:ext cx="5375316" cy="384051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32918" y="2285999"/>
            <a:ext cx="3126383" cy="393056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2791" y="640079"/>
            <a:ext cx="3126511" cy="147038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0039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82601" y="0"/>
            <a:ext cx="7430217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81787" y="227618"/>
            <a:ext cx="841248" cy="379182"/>
          </a:xfrm>
        </p:spPr>
        <p:txBody>
          <a:bodyPr/>
          <a:lstStyle/>
          <a:p>
            <a:fld id="{E635C43F-DBB1-4D83-B442-E1529AA900C2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32304" y="3318349"/>
            <a:ext cx="5340213" cy="379182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62434" y="6328433"/>
            <a:ext cx="679953" cy="37918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8" y="2346897"/>
            <a:ext cx="3285306" cy="383115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9"/>
            <a:ext cx="3285306" cy="147038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892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78136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88816" y="228597"/>
            <a:ext cx="841248" cy="384052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2D13F81E-C5BD-4314-B9B9-AAE2702F29D2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18449" y="3340209"/>
            <a:ext cx="5372517" cy="374587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44096" y="3099816"/>
            <a:ext cx="2894707" cy="295351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  <a:lvl2pPr marL="228600" indent="0">
              <a:lnSpc>
                <a:spcPct val="100000"/>
              </a:lnSpc>
              <a:buNone/>
              <a:defRPr sz="2000"/>
            </a:lvl2pPr>
            <a:lvl3pPr marL="457200" indent="0">
              <a:lnSpc>
                <a:spcPct val="100000"/>
              </a:lnSpc>
              <a:buNone/>
              <a:defRPr sz="1800"/>
            </a:lvl3pPr>
            <a:lvl4pPr marL="685800" indent="0">
              <a:lnSpc>
                <a:spcPct val="100000"/>
              </a:lnSpc>
              <a:buNone/>
              <a:defRPr sz="1600"/>
            </a:lvl4pPr>
            <a:lvl5pPr marL="914400" indent="0">
              <a:lnSpc>
                <a:spcPct val="100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3102" y="1078992"/>
            <a:ext cx="2894707" cy="194277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22170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1807952" cy="463513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C146-0A20-4029-98D5-9A42EEDF8B24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14320" y="5070445"/>
            <a:ext cx="5803979" cy="133215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/>
            </a:lvl1pPr>
            <a:lvl2pPr marL="228600" indent="0">
              <a:lnSpc>
                <a:spcPct val="100000"/>
              </a:lnSpc>
              <a:buFont typeface="Arial" panose="020B0604020202020204" pitchFamily="34" charset="0"/>
              <a:buNone/>
              <a:defRPr sz="1400"/>
            </a:lvl2pPr>
            <a:lvl3pPr marL="457200" indent="0">
              <a:lnSpc>
                <a:spcPct val="100000"/>
              </a:lnSpc>
              <a:buFont typeface="Arial" panose="020B0604020202020204" pitchFamily="34" charset="0"/>
              <a:buNone/>
              <a:defRPr sz="1200"/>
            </a:lvl3pPr>
            <a:lvl4pPr marL="685800" indent="0">
              <a:lnSpc>
                <a:spcPct val="100000"/>
              </a:lnSpc>
              <a:buFont typeface="Arial" panose="020B0604020202020204" pitchFamily="34" charset="0"/>
              <a:buNone/>
              <a:defRPr sz="1100"/>
            </a:lvl4pPr>
            <a:lvl5pPr marL="914400" indent="0">
              <a:lnSpc>
                <a:spcPct val="100000"/>
              </a:lnSpc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5070446"/>
            <a:ext cx="4317026" cy="133215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9661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9A73-9EF0-435E-951F-A4ACE59FBD85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1201" y="4334808"/>
            <a:ext cx="8229599" cy="141409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1318302"/>
            <a:ext cx="8229600" cy="2621154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634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1807952" cy="377827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12A2F-57DF-45DA-A7E9-678FD33267B9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21144" y="4197652"/>
            <a:ext cx="7317660" cy="2204945"/>
          </a:xfr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 marL="514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 marL="8572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4pPr>
            <a:lvl5pPr marL="10858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4194674"/>
            <a:ext cx="2823849" cy="2204944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6222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79730"/>
            <a:ext cx="11807947" cy="377827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56490" y="251460"/>
            <a:ext cx="886968" cy="384048"/>
          </a:xfrm>
        </p:spPr>
        <p:txBody>
          <a:bodyPr/>
          <a:lstStyle/>
          <a:p>
            <a:fld id="{9128053F-E531-4885-B604-CF1A6DEEE405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32422" y="3362497"/>
            <a:ext cx="5335109" cy="384049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9934" y="6350094"/>
            <a:ext cx="640080" cy="384048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39328" y="640077"/>
            <a:ext cx="7099472" cy="2016112"/>
          </a:xfr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 marL="514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 marL="8572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4pPr>
            <a:lvl5pPr marL="10858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6" y="640077"/>
            <a:ext cx="3021529" cy="20119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7561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9152" y="1993348"/>
            <a:ext cx="5442604" cy="4220413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6791B-F730-470C-BD5E-FFF8D449589F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80910" y="1993349"/>
            <a:ext cx="4657891" cy="4220413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8"/>
            <a:ext cx="10690154" cy="933889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028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7" y="2662000"/>
            <a:ext cx="4907263" cy="355176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3FE0C-303A-49D2-B22C-9FE8AE7D9EF1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04554" y="640077"/>
            <a:ext cx="5234247" cy="55736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77"/>
            <a:ext cx="4907265" cy="160254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0625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7" y="2662000"/>
            <a:ext cx="3871623" cy="355176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59A7-84EB-4384-87AF-59CC16704CF8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68917" y="640077"/>
            <a:ext cx="6249382" cy="55736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77"/>
            <a:ext cx="3871623" cy="1602540"/>
          </a:xfrm>
        </p:spPr>
        <p:txBody>
          <a:bodyPr lIns="91440" tIns="91440"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1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D3D17-73C9-402C-91E7-BA73E6829C50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7" y="5299364"/>
            <a:ext cx="10746884" cy="914398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8" y="640078"/>
            <a:ext cx="10746881" cy="4261106"/>
          </a:xfrm>
        </p:spPr>
        <p:txBody>
          <a:bodyPr anchor="b">
            <a:normAutofit/>
          </a:bodyPr>
          <a:lstStyle>
            <a:lvl1pPr algn="l">
              <a:defRPr sz="20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2189394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A7CDD-9512-40CC-9351-FC0DE186CFBD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987636"/>
            <a:ext cx="7525512" cy="1226126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8" y="640078"/>
            <a:ext cx="10690156" cy="4169666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3392016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8EAFE8D-E6F6-F95B-AE55-3E20B32F4478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3EFCC7-B7E8-4ABE-BBCB-C75FD27800CD}" type="datetime1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987636"/>
            <a:ext cx="7525512" cy="1226126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7" y="640078"/>
            <a:ext cx="10690156" cy="4169666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42401474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0A1F3-DA5D-4F2E-B759-748FF8D0ACA9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78" y="640078"/>
            <a:ext cx="8238746" cy="557368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4000" b="1"/>
            </a:lvl1pPr>
            <a:lvl2pPr marL="228600" indent="0">
              <a:lnSpc>
                <a:spcPct val="100000"/>
              </a:lnSpc>
              <a:buNone/>
              <a:defRPr sz="40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4000" b="1"/>
            </a:lvl4pPr>
            <a:lvl5pPr marL="914400" indent="0">
              <a:lnSpc>
                <a:spcPct val="100000"/>
              </a:lnSpc>
              <a:buNone/>
              <a:defRPr sz="40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888197"/>
            <a:ext cx="10652760" cy="7790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99288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B1322-4C31-4D1F-88B1-5F79F56892AE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78" y="-841525"/>
            <a:ext cx="8238746" cy="5910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8" y="841257"/>
            <a:ext cx="9764686" cy="537250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188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1807950" cy="4769446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6C9C7-A264-237A-7F3C-46E6A7A964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72BE8CE-6011-4887-8688-8D57691F11AD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5B8C48-05E9-5280-3F6A-22F8BCBB47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BC820F-C031-6832-5CA0-B972903E0D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7" y="6023021"/>
            <a:ext cx="10690154" cy="48037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7" y="4944365"/>
            <a:ext cx="10690154" cy="914482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776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35E4-737B-43D4-B991-92C3D63DE68F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78" y="640078"/>
            <a:ext cx="8238746" cy="5573684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24799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035D-22A0-4334-A9AE-2457016C8B47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9616" y="5428752"/>
            <a:ext cx="9198864" cy="466344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188720"/>
            <a:ext cx="9198864" cy="3657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3012899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980CAA-82CE-AE1A-79D9-74B40375C465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247CA6-BC1D-429A-A289-4E939E49554A}" type="datetime1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9616" y="5349240"/>
            <a:ext cx="9198864" cy="466344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344168"/>
            <a:ext cx="9198864" cy="329184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2982334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18BD-2BA9-41CB-AB89-625779A7563D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76" y="5669280"/>
            <a:ext cx="8933691" cy="544482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78" y="1234440"/>
            <a:ext cx="8933690" cy="316992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1032494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1825625"/>
            <a:ext cx="5066601" cy="43513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8" y="1825624"/>
            <a:ext cx="5066602" cy="43881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8"/>
            <a:ext cx="10690153" cy="10408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363647"/>
      </p:ext>
    </p:extLst>
  </p:cSld>
  <p:clrMapOvr>
    <a:masterClrMapping/>
  </p:clrMapOvr>
  <p:hf hdr="0" ftr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CB42A-67CE-499B-A4FA-7D4E4469B142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8076" y="2387600"/>
            <a:ext cx="5010725" cy="382616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8076" y="1826185"/>
            <a:ext cx="5010727" cy="419384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8" y="2387600"/>
            <a:ext cx="5110276" cy="382616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646" y="1826185"/>
            <a:ext cx="5110277" cy="419384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6" y="640078"/>
            <a:ext cx="10690157" cy="10506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48198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182871"/>
      </p:ext>
    </p:extLst>
  </p:cSld>
  <p:clrMapOvr>
    <a:masterClrMapping/>
  </p:clrMapOvr>
  <p:hf hdr="0" ftr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FF128-BAC7-4E0D-8F77-28A571D93B6F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9808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3260" y="640078"/>
            <a:ext cx="6195542" cy="557368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7" y="2470245"/>
            <a:ext cx="3945971" cy="374351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2" y="640078"/>
            <a:ext cx="3945971" cy="1671043"/>
          </a:xfrm>
        </p:spPr>
        <p:txBody>
          <a:bodyPr anchor="t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325753"/>
      </p:ext>
    </p:extLst>
  </p:cSld>
  <p:clrMapOvr>
    <a:masterClrMapping/>
  </p:clrMapOvr>
  <p:hf hdr="0" ftr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71883" y="640079"/>
            <a:ext cx="6285582" cy="5573684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57344-9CC7-412D-8C20-072BE86D5A11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7" y="2826137"/>
            <a:ext cx="3879130" cy="3387625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07" y="640079"/>
            <a:ext cx="3879129" cy="202192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993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8495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82532" y="244342"/>
            <a:ext cx="8538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86426EA-0386-4881-8D6D-3F08C95C4A7F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8896" y="4731335"/>
            <a:ext cx="4055107" cy="1184585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8896" y="1129554"/>
            <a:ext cx="4055108" cy="347523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382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B0645BE-AC35-911F-0084-2CC2C836EB4D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7987AA-E4E6-4FC1-BAD8-09A952212C58}" type="datetime1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8" y="3594099"/>
            <a:ext cx="10690154" cy="261966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228600" indent="0">
              <a:lnSpc>
                <a:spcPct val="100000"/>
              </a:lnSpc>
              <a:buNone/>
              <a:defRPr/>
            </a:lvl2pPr>
            <a:lvl3pPr marL="457200" indent="0">
              <a:lnSpc>
                <a:spcPct val="100000"/>
              </a:lnSpc>
              <a:buNone/>
              <a:defRPr/>
            </a:lvl3pPr>
            <a:lvl4pPr marL="685800" indent="0">
              <a:lnSpc>
                <a:spcPct val="100000"/>
              </a:lnSpc>
              <a:buNone/>
              <a:defRPr/>
            </a:lvl4pPr>
            <a:lvl5pPr marL="9144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1847088"/>
            <a:ext cx="7408336" cy="1133856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0447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07E2D40-0539-03CF-D61C-37822ABA17A8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3792262"/>
            <a:ext cx="8494767" cy="127961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  <a:lvl2pPr marL="228600" indent="0">
              <a:lnSpc>
                <a:spcPct val="100000"/>
              </a:lnSpc>
              <a:buNone/>
              <a:defRPr sz="2000"/>
            </a:lvl2pPr>
            <a:lvl3pPr marL="457200" indent="0">
              <a:lnSpc>
                <a:spcPct val="100000"/>
              </a:lnSpc>
              <a:buNone/>
              <a:defRPr sz="1800"/>
            </a:lvl3pPr>
            <a:lvl4pPr marL="685800" indent="0">
              <a:lnSpc>
                <a:spcPct val="100000"/>
              </a:lnSpc>
              <a:buNone/>
              <a:defRPr sz="1600"/>
            </a:lvl4pPr>
            <a:lvl5pPr marL="914400" indent="0">
              <a:lnSpc>
                <a:spcPct val="100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1627318"/>
            <a:ext cx="8494767" cy="184202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7250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photo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46C58F9-5CE0-4282-46E0-3E3A700FDB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5412" y="653461"/>
            <a:ext cx="4597556" cy="5549900"/>
          </a:xfrm>
          <a:custGeom>
            <a:avLst/>
            <a:gdLst>
              <a:gd name="connsiteX0" fmla="*/ 2179508 w 4597556"/>
              <a:gd name="connsiteY0" fmla="*/ 0 h 5549900"/>
              <a:gd name="connsiteX1" fmla="*/ 4597556 w 4597556"/>
              <a:gd name="connsiteY1" fmla="*/ 0 h 5549900"/>
              <a:gd name="connsiteX2" fmla="*/ 4597556 w 4597556"/>
              <a:gd name="connsiteY2" fmla="*/ 2476634 h 5549900"/>
              <a:gd name="connsiteX3" fmla="*/ 4502141 w 4597556"/>
              <a:gd name="connsiteY3" fmla="*/ 2476634 h 5549900"/>
              <a:gd name="connsiteX4" fmla="*/ 4502141 w 4597556"/>
              <a:gd name="connsiteY4" fmla="*/ 4729244 h 5549900"/>
              <a:gd name="connsiteX5" fmla="*/ 4597556 w 4597556"/>
              <a:gd name="connsiteY5" fmla="*/ 4729244 h 5549900"/>
              <a:gd name="connsiteX6" fmla="*/ 4597556 w 4597556"/>
              <a:gd name="connsiteY6" fmla="*/ 5549900 h 5549900"/>
              <a:gd name="connsiteX7" fmla="*/ 0 w 4597556"/>
              <a:gd name="connsiteY7" fmla="*/ 5549900 h 5549900"/>
              <a:gd name="connsiteX8" fmla="*/ 0 w 4597556"/>
              <a:gd name="connsiteY8" fmla="*/ 1321566 h 5549900"/>
              <a:gd name="connsiteX9" fmla="*/ 2179508 w 4597556"/>
              <a:gd name="connsiteY9" fmla="*/ 1321566 h 554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97556" h="5549900">
                <a:moveTo>
                  <a:pt x="2179508" y="0"/>
                </a:moveTo>
                <a:lnTo>
                  <a:pt x="4597556" y="0"/>
                </a:lnTo>
                <a:lnTo>
                  <a:pt x="4597556" y="2476634"/>
                </a:lnTo>
                <a:lnTo>
                  <a:pt x="4502141" y="2476634"/>
                </a:lnTo>
                <a:lnTo>
                  <a:pt x="4502141" y="4729244"/>
                </a:lnTo>
                <a:lnTo>
                  <a:pt x="4597556" y="4729244"/>
                </a:lnTo>
                <a:lnTo>
                  <a:pt x="4597556" y="5549900"/>
                </a:lnTo>
                <a:lnTo>
                  <a:pt x="0" y="5549900"/>
                </a:lnTo>
                <a:lnTo>
                  <a:pt x="0" y="1321566"/>
                </a:lnTo>
                <a:lnTo>
                  <a:pt x="2179508" y="1321566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80952A-DC24-8DFB-F8E3-1AAC5A9D5F6C}"/>
              </a:ext>
            </a:extLst>
          </p:cNvPr>
          <p:cNvSpPr/>
          <p:nvPr userDrawn="1"/>
        </p:nvSpPr>
        <p:spPr>
          <a:xfrm>
            <a:off x="11792373" y="0"/>
            <a:ext cx="4088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79D49B1-D905-CE2E-C062-AB1BDD014E8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1FC8BC9-F44B-803F-5CD7-ADFC9673F03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9313725" y="3338288"/>
            <a:ext cx="5372505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AA75D29-C079-E864-B363-40064D1938B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5BB9C8-B774-7D15-8251-AC8ED5B99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67073" y="3130095"/>
            <a:ext cx="228928" cy="2252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BE262A-1515-660C-5ACF-699ADA35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1720" y="640080"/>
            <a:ext cx="2743200" cy="13349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96222" y="3127248"/>
            <a:ext cx="4533398" cy="3108960"/>
          </a:xfrm>
        </p:spPr>
        <p:txBody>
          <a:bodyPr lIns="91440" tIns="9144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6221" y="640080"/>
            <a:ext cx="4533398" cy="2157984"/>
          </a:xfrm>
        </p:spPr>
        <p:txBody>
          <a:bodyPr lIns="91440" tIns="91440" rIns="0" bIns="0" anchor="b">
            <a:noAutofit/>
          </a:bodyPr>
          <a:lstStyle>
            <a:lvl1pPr>
              <a:defRPr sz="32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73932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F02D30-CC17-F516-802A-A3AE633BF025}"/>
              </a:ext>
            </a:extLst>
          </p:cNvPr>
          <p:cNvSpPr/>
          <p:nvPr userDrawn="1"/>
        </p:nvSpPr>
        <p:spPr>
          <a:xfrm>
            <a:off x="0" y="0"/>
            <a:ext cx="4553712" cy="24323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FBA0098-0696-799B-78DA-DBE833190D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2104" y="640080"/>
            <a:ext cx="4727448" cy="5559552"/>
          </a:xfrm>
          <a:custGeom>
            <a:avLst/>
            <a:gdLst>
              <a:gd name="connsiteX0" fmla="*/ 0 w 4727448"/>
              <a:gd name="connsiteY0" fmla="*/ 0 h 5559552"/>
              <a:gd name="connsiteX1" fmla="*/ 4727448 w 4727448"/>
              <a:gd name="connsiteY1" fmla="*/ 0 h 5559552"/>
              <a:gd name="connsiteX2" fmla="*/ 4727448 w 4727448"/>
              <a:gd name="connsiteY2" fmla="*/ 2500529 h 5559552"/>
              <a:gd name="connsiteX3" fmla="*/ 4596278 w 4727448"/>
              <a:gd name="connsiteY3" fmla="*/ 2513752 h 5559552"/>
              <a:gd name="connsiteX4" fmla="*/ 4071308 w 4727448"/>
              <a:gd name="connsiteY4" fmla="*/ 3157867 h 5559552"/>
              <a:gd name="connsiteX5" fmla="*/ 4596278 w 4727448"/>
              <a:gd name="connsiteY5" fmla="*/ 3801983 h 5559552"/>
              <a:gd name="connsiteX6" fmla="*/ 4727448 w 4727448"/>
              <a:gd name="connsiteY6" fmla="*/ 3815206 h 5559552"/>
              <a:gd name="connsiteX7" fmla="*/ 4727448 w 4727448"/>
              <a:gd name="connsiteY7" fmla="*/ 5559552 h 5559552"/>
              <a:gd name="connsiteX8" fmla="*/ 0 w 4727448"/>
              <a:gd name="connsiteY8" fmla="*/ 5559552 h 555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7448" h="5559552">
                <a:moveTo>
                  <a:pt x="0" y="0"/>
                </a:moveTo>
                <a:lnTo>
                  <a:pt x="4727448" y="0"/>
                </a:lnTo>
                <a:lnTo>
                  <a:pt x="4727448" y="2500529"/>
                </a:lnTo>
                <a:lnTo>
                  <a:pt x="4596278" y="2513752"/>
                </a:lnTo>
                <a:cubicBezTo>
                  <a:pt x="4296678" y="2575059"/>
                  <a:pt x="4071308" y="2840144"/>
                  <a:pt x="4071308" y="3157867"/>
                </a:cubicBezTo>
                <a:cubicBezTo>
                  <a:pt x="4071308" y="3475590"/>
                  <a:pt x="4296678" y="3740676"/>
                  <a:pt x="4596278" y="3801983"/>
                </a:cubicBezTo>
                <a:lnTo>
                  <a:pt x="4727448" y="3815206"/>
                </a:lnTo>
                <a:lnTo>
                  <a:pt x="4727448" y="5559552"/>
                </a:lnTo>
                <a:lnTo>
                  <a:pt x="0" y="5559552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EDDC100-1ACB-74B7-3CAE-F0DD05CBE963}"/>
              </a:ext>
            </a:extLst>
          </p:cNvPr>
          <p:cNvSpPr/>
          <p:nvPr userDrawn="1"/>
        </p:nvSpPr>
        <p:spPr>
          <a:xfrm>
            <a:off x="4903412" y="3140474"/>
            <a:ext cx="1314946" cy="13149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7566-C08A-6609-9FDF-AAFB5486D6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F4BAE-32D2-0950-CD30-3DC3084BBE5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9313725" y="3338288"/>
            <a:ext cx="5372505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8AA1005-37B1-E8E2-5040-5D847E1FC44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3407" y="2355925"/>
            <a:ext cx="4545393" cy="3843707"/>
          </a:xfrm>
        </p:spPr>
        <p:txBody>
          <a:bodyPr lIns="91440" tIns="9144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993F1580-C478-6F3E-90EC-651483EF7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3408" y="640080"/>
            <a:ext cx="4545395" cy="1403873"/>
          </a:xfrm>
        </p:spPr>
        <p:txBody>
          <a:bodyPr lIns="91440" tIns="0" rIns="0" bIns="0" anchor="b">
            <a:noAutofit/>
          </a:bodyPr>
          <a:lstStyle>
            <a:lvl1pPr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07601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number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2">
            <a:extLst>
              <a:ext uri="{FF2B5EF4-FFF2-40B4-BE49-F238E27FC236}">
                <a16:creationId xmlns:a16="http://schemas.microsoft.com/office/drawing/2014/main" id="{FA618DAB-55E2-19CE-F259-9FB708A90B63}"/>
              </a:ext>
            </a:extLst>
          </p:cNvPr>
          <p:cNvSpPr/>
          <p:nvPr/>
        </p:nvSpPr>
        <p:spPr>
          <a:xfrm>
            <a:off x="1959756" y="0"/>
            <a:ext cx="8272488" cy="6858000"/>
          </a:xfrm>
          <a:custGeom>
            <a:avLst/>
            <a:gdLst>
              <a:gd name="connsiteX0" fmla="*/ 2449074 w 8272488"/>
              <a:gd name="connsiteY0" fmla="*/ 0 h 6858000"/>
              <a:gd name="connsiteX1" fmla="*/ 5823415 w 8272488"/>
              <a:gd name="connsiteY1" fmla="*/ 0 h 6858000"/>
              <a:gd name="connsiteX2" fmla="*/ 5929477 w 8272488"/>
              <a:gd name="connsiteY2" fmla="*/ 47950 h 6858000"/>
              <a:gd name="connsiteX3" fmla="*/ 8272488 w 8272488"/>
              <a:gd name="connsiteY3" fmla="*/ 3776315 h 6858000"/>
              <a:gd name="connsiteX4" fmla="*/ 7025715 w 8272488"/>
              <a:gd name="connsiteY4" fmla="*/ 6735959 h 6858000"/>
              <a:gd name="connsiteX5" fmla="*/ 6893036 w 8272488"/>
              <a:gd name="connsiteY5" fmla="*/ 6858000 h 6858000"/>
              <a:gd name="connsiteX6" fmla="*/ 1379452 w 8272488"/>
              <a:gd name="connsiteY6" fmla="*/ 6858000 h 6858000"/>
              <a:gd name="connsiteX7" fmla="*/ 1246773 w 8272488"/>
              <a:gd name="connsiteY7" fmla="*/ 6735959 h 6858000"/>
              <a:gd name="connsiteX8" fmla="*/ 0 w 8272488"/>
              <a:gd name="connsiteY8" fmla="*/ 3776315 h 6858000"/>
              <a:gd name="connsiteX9" fmla="*/ 2343012 w 8272488"/>
              <a:gd name="connsiteY9" fmla="*/ 479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72488" h="6858000">
                <a:moveTo>
                  <a:pt x="2449074" y="0"/>
                </a:moveTo>
                <a:lnTo>
                  <a:pt x="5823415" y="0"/>
                </a:lnTo>
                <a:lnTo>
                  <a:pt x="5929477" y="47950"/>
                </a:lnTo>
                <a:cubicBezTo>
                  <a:pt x="7315814" y="715956"/>
                  <a:pt x="8272488" y="2134414"/>
                  <a:pt x="8272488" y="3776315"/>
                </a:cubicBezTo>
                <a:cubicBezTo>
                  <a:pt x="8272488" y="4936354"/>
                  <a:pt x="7794942" y="5984857"/>
                  <a:pt x="7025715" y="6735959"/>
                </a:cubicBezTo>
                <a:lnTo>
                  <a:pt x="6893036" y="6858000"/>
                </a:lnTo>
                <a:lnTo>
                  <a:pt x="1379452" y="6858000"/>
                </a:lnTo>
                <a:lnTo>
                  <a:pt x="1246773" y="6735959"/>
                </a:lnTo>
                <a:cubicBezTo>
                  <a:pt x="477546" y="5984857"/>
                  <a:pt x="0" y="4936354"/>
                  <a:pt x="0" y="3776315"/>
                </a:cubicBezTo>
                <a:cubicBezTo>
                  <a:pt x="0" y="2134414"/>
                  <a:pt x="956674" y="715956"/>
                  <a:pt x="2343012" y="479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70796A4-60C9-8766-B669-134765EE1C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12192000" cy="6857999"/>
          </a:xfrm>
          <a:custGeom>
            <a:avLst/>
            <a:gdLst>
              <a:gd name="connsiteX0" fmla="*/ 778317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8852792 w 12192000"/>
              <a:gd name="connsiteY3" fmla="*/ 6857999 h 6857999"/>
              <a:gd name="connsiteX4" fmla="*/ 8985470 w 12192000"/>
              <a:gd name="connsiteY4" fmla="*/ 6735959 h 6857999"/>
              <a:gd name="connsiteX5" fmla="*/ 10232243 w 12192000"/>
              <a:gd name="connsiteY5" fmla="*/ 3776315 h 6857999"/>
              <a:gd name="connsiteX6" fmla="*/ 7889232 w 12192000"/>
              <a:gd name="connsiteY6" fmla="*/ 47950 h 6857999"/>
              <a:gd name="connsiteX7" fmla="*/ 0 w 12192000"/>
              <a:gd name="connsiteY7" fmla="*/ 0 h 6857999"/>
              <a:gd name="connsiteX8" fmla="*/ 4408830 w 12192000"/>
              <a:gd name="connsiteY8" fmla="*/ 0 h 6857999"/>
              <a:gd name="connsiteX9" fmla="*/ 4302768 w 12192000"/>
              <a:gd name="connsiteY9" fmla="*/ 47950 h 6857999"/>
              <a:gd name="connsiteX10" fmla="*/ 1959755 w 12192000"/>
              <a:gd name="connsiteY10" fmla="*/ 3776315 h 6857999"/>
              <a:gd name="connsiteX11" fmla="*/ 3206528 w 12192000"/>
              <a:gd name="connsiteY11" fmla="*/ 6735959 h 6857999"/>
              <a:gd name="connsiteX12" fmla="*/ 3339206 w 12192000"/>
              <a:gd name="connsiteY12" fmla="*/ 6857999 h 6857999"/>
              <a:gd name="connsiteX13" fmla="*/ 0 w 12192000"/>
              <a:gd name="connsiteY1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7999">
                <a:moveTo>
                  <a:pt x="778317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8852792" y="6857999"/>
                </a:lnTo>
                <a:lnTo>
                  <a:pt x="8985470" y="6735959"/>
                </a:lnTo>
                <a:cubicBezTo>
                  <a:pt x="9754697" y="5984857"/>
                  <a:pt x="10232243" y="4936354"/>
                  <a:pt x="10232243" y="3776315"/>
                </a:cubicBezTo>
                <a:cubicBezTo>
                  <a:pt x="10232243" y="2134414"/>
                  <a:pt x="9275569" y="715956"/>
                  <a:pt x="7889232" y="47950"/>
                </a:cubicBezTo>
                <a:close/>
                <a:moveTo>
                  <a:pt x="0" y="0"/>
                </a:moveTo>
                <a:lnTo>
                  <a:pt x="4408830" y="0"/>
                </a:lnTo>
                <a:lnTo>
                  <a:pt x="4302768" y="47950"/>
                </a:lnTo>
                <a:cubicBezTo>
                  <a:pt x="2916429" y="715956"/>
                  <a:pt x="1959755" y="2134414"/>
                  <a:pt x="1959755" y="3776315"/>
                </a:cubicBezTo>
                <a:cubicBezTo>
                  <a:pt x="1959755" y="4936354"/>
                  <a:pt x="2437301" y="5984857"/>
                  <a:pt x="3206528" y="6735959"/>
                </a:cubicBezTo>
                <a:lnTo>
                  <a:pt x="3339206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3914349-C0B8-28DF-90F8-5E6D083FE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98642" y="5313785"/>
            <a:ext cx="4394716" cy="764778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193AC60-CD84-E768-28B4-375CFF0970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1367" y="1161826"/>
            <a:ext cx="6969267" cy="3808207"/>
          </a:xfrm>
        </p:spPr>
        <p:txBody>
          <a:bodyPr lIns="0" tIns="0" rIns="0" bIns="0" anchor="b">
            <a:noAutofit/>
          </a:bodyPr>
          <a:lstStyle>
            <a:lvl1pPr algn="ctr">
              <a:defRPr sz="20000" b="1" i="0" baseline="0">
                <a:solidFill>
                  <a:schemeClr val="tx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11886961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EFFF036-D459-D142-290E-9C1B19A242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159126"/>
            <a:ext cx="4577463" cy="3698875"/>
          </a:xfrm>
          <a:custGeom>
            <a:avLst/>
            <a:gdLst>
              <a:gd name="connsiteX0" fmla="*/ 1934275 w 4577463"/>
              <a:gd name="connsiteY0" fmla="*/ 0 h 3698875"/>
              <a:gd name="connsiteX1" fmla="*/ 4577463 w 4577463"/>
              <a:gd name="connsiteY1" fmla="*/ 2643188 h 3698875"/>
              <a:gd name="connsiteX2" fmla="*/ 4369748 w 4577463"/>
              <a:gd name="connsiteY2" fmla="*/ 3672036 h 3698875"/>
              <a:gd name="connsiteX3" fmla="*/ 4356819 w 4577463"/>
              <a:gd name="connsiteY3" fmla="*/ 3698875 h 3698875"/>
              <a:gd name="connsiteX4" fmla="*/ 0 w 4577463"/>
              <a:gd name="connsiteY4" fmla="*/ 3698875 h 3698875"/>
              <a:gd name="connsiteX5" fmla="*/ 0 w 4577463"/>
              <a:gd name="connsiteY5" fmla="*/ 845097 h 3698875"/>
              <a:gd name="connsiteX6" fmla="*/ 87814 w 4577463"/>
              <a:gd name="connsiteY6" fmla="*/ 751885 h 3698875"/>
              <a:gd name="connsiteX7" fmla="*/ 274474 w 4577463"/>
              <a:gd name="connsiteY7" fmla="*/ 586012 h 3698875"/>
              <a:gd name="connsiteX8" fmla="*/ 363537 w 4577463"/>
              <a:gd name="connsiteY8" fmla="*/ 520753 h 3698875"/>
              <a:gd name="connsiteX9" fmla="*/ 391698 w 4577463"/>
              <a:gd name="connsiteY9" fmla="*/ 572636 h 3698875"/>
              <a:gd name="connsiteX10" fmla="*/ 927495 w 4577463"/>
              <a:gd name="connsiteY10" fmla="*/ 857517 h 3698875"/>
              <a:gd name="connsiteX11" fmla="*/ 1573644 w 4577463"/>
              <a:gd name="connsiteY11" fmla="*/ 211368 h 3698875"/>
              <a:gd name="connsiteX12" fmla="*/ 1560517 w 4577463"/>
              <a:gd name="connsiteY12" fmla="*/ 81147 h 3698875"/>
              <a:gd name="connsiteX13" fmla="*/ 1545169 w 4577463"/>
              <a:gd name="connsiteY13" fmla="*/ 31706 h 3698875"/>
              <a:gd name="connsiteX14" fmla="*/ 1668191 w 4577463"/>
              <a:gd name="connsiteY14" fmla="*/ 13227 h 3698875"/>
              <a:gd name="connsiteX15" fmla="*/ 1934275 w 4577463"/>
              <a:gd name="connsiteY15" fmla="*/ 0 h 369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77463" h="3698875">
                <a:moveTo>
                  <a:pt x="1934275" y="0"/>
                </a:moveTo>
                <a:cubicBezTo>
                  <a:pt x="3394067" y="0"/>
                  <a:pt x="4577463" y="1183396"/>
                  <a:pt x="4577463" y="2643188"/>
                </a:cubicBezTo>
                <a:cubicBezTo>
                  <a:pt x="4577463" y="3008136"/>
                  <a:pt x="4503501" y="3355810"/>
                  <a:pt x="4369748" y="3672036"/>
                </a:cubicBezTo>
                <a:lnTo>
                  <a:pt x="4356819" y="3698875"/>
                </a:lnTo>
                <a:lnTo>
                  <a:pt x="0" y="3698875"/>
                </a:lnTo>
                <a:lnTo>
                  <a:pt x="0" y="845097"/>
                </a:lnTo>
                <a:lnTo>
                  <a:pt x="87814" y="751885"/>
                </a:lnTo>
                <a:cubicBezTo>
                  <a:pt x="147368" y="693734"/>
                  <a:pt x="209659" y="638373"/>
                  <a:pt x="274474" y="586012"/>
                </a:cubicBezTo>
                <a:lnTo>
                  <a:pt x="363537" y="520753"/>
                </a:lnTo>
                <a:lnTo>
                  <a:pt x="391698" y="572636"/>
                </a:lnTo>
                <a:cubicBezTo>
                  <a:pt x="507816" y="744513"/>
                  <a:pt x="704459" y="857517"/>
                  <a:pt x="927495" y="857517"/>
                </a:cubicBezTo>
                <a:cubicBezTo>
                  <a:pt x="1284353" y="857517"/>
                  <a:pt x="1573644" y="568226"/>
                  <a:pt x="1573644" y="211368"/>
                </a:cubicBezTo>
                <a:cubicBezTo>
                  <a:pt x="1573644" y="166761"/>
                  <a:pt x="1569124" y="123209"/>
                  <a:pt x="1560517" y="81147"/>
                </a:cubicBezTo>
                <a:lnTo>
                  <a:pt x="1545169" y="31706"/>
                </a:lnTo>
                <a:lnTo>
                  <a:pt x="1668191" y="13227"/>
                </a:lnTo>
                <a:cubicBezTo>
                  <a:pt x="1755699" y="4480"/>
                  <a:pt x="1844464" y="0"/>
                  <a:pt x="1934275" y="0"/>
                </a:cubicBez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7F89ECF-F048-57F5-57EF-0CAB335C2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1346" y="2724345"/>
            <a:ext cx="1292298" cy="12922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D4ABEAE2-DE31-12F1-AAD1-82AEE3737D0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3D157344-9CC7-412D-8C20-072BE86D5A11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4B56E-067D-C824-6EEB-3CCE57E4B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DB247-3AE7-BCCA-E0CC-BC0FD69A7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218D7EE8-EBB2-8592-C06C-14CF0BA0260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434828" y="640077"/>
            <a:ext cx="5783472" cy="5573685"/>
          </a:xfrm>
        </p:spPr>
        <p:txBody>
          <a:bodyPr lIns="91440" tIns="9144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44AB011-4A5C-6D4B-BB9B-30BA419374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8" y="640078"/>
            <a:ext cx="4317028" cy="2084268"/>
          </a:xfrm>
        </p:spPr>
        <p:txBody>
          <a:bodyPr lIns="91440" tIns="91440" rIns="0" bIns="0">
            <a:noAutofit/>
          </a:bodyPr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64219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D041D3CD-4172-159B-50BA-195FCCAE119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0"/>
            <a:ext cx="4089921" cy="4639206"/>
          </a:xfrm>
          <a:custGeom>
            <a:avLst/>
            <a:gdLst>
              <a:gd name="connsiteX0" fmla="*/ 0 w 4089921"/>
              <a:gd name="connsiteY0" fmla="*/ 0 h 4639206"/>
              <a:gd name="connsiteX1" fmla="*/ 3216644 w 4089921"/>
              <a:gd name="connsiteY1" fmla="*/ 0 h 4639206"/>
              <a:gd name="connsiteX2" fmla="*/ 3308243 w 4089921"/>
              <a:gd name="connsiteY2" fmla="*/ 83250 h 4639206"/>
              <a:gd name="connsiteX3" fmla="*/ 4089921 w 4089921"/>
              <a:gd name="connsiteY3" fmla="*/ 1970389 h 4639206"/>
              <a:gd name="connsiteX4" fmla="*/ 3308243 w 4089921"/>
              <a:gd name="connsiteY4" fmla="*/ 3857528 h 4639206"/>
              <a:gd name="connsiteX5" fmla="*/ 3279358 w 4089921"/>
              <a:gd name="connsiteY5" fmla="*/ 3883780 h 4639206"/>
              <a:gd name="connsiteX6" fmla="*/ 3254520 w 4089921"/>
              <a:gd name="connsiteY6" fmla="*/ 3853677 h 4639206"/>
              <a:gd name="connsiteX7" fmla="*/ 2797624 w 4089921"/>
              <a:gd name="connsiteY7" fmla="*/ 3664424 h 4639206"/>
              <a:gd name="connsiteX8" fmla="*/ 2151475 w 4089921"/>
              <a:gd name="connsiteY8" fmla="*/ 4310573 h 4639206"/>
              <a:gd name="connsiteX9" fmla="*/ 2164603 w 4089921"/>
              <a:gd name="connsiteY9" fmla="*/ 4440795 h 4639206"/>
              <a:gd name="connsiteX10" fmla="*/ 2190853 w 4089921"/>
              <a:gd name="connsiteY10" fmla="*/ 4525361 h 4639206"/>
              <a:gd name="connsiteX11" fmla="*/ 1958964 w 4089921"/>
              <a:gd name="connsiteY11" fmla="*/ 4584985 h 4639206"/>
              <a:gd name="connsiteX12" fmla="*/ 1421104 w 4089921"/>
              <a:gd name="connsiteY12" fmla="*/ 4639206 h 4639206"/>
              <a:gd name="connsiteX13" fmla="*/ 148987 w 4089921"/>
              <a:gd name="connsiteY13" fmla="*/ 4317094 h 4639206"/>
              <a:gd name="connsiteX14" fmla="*/ 0 w 4089921"/>
              <a:gd name="connsiteY14" fmla="*/ 4226582 h 4639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89921" h="4639206">
                <a:moveTo>
                  <a:pt x="0" y="0"/>
                </a:moveTo>
                <a:lnTo>
                  <a:pt x="3216644" y="0"/>
                </a:lnTo>
                <a:lnTo>
                  <a:pt x="3308243" y="83250"/>
                </a:lnTo>
                <a:cubicBezTo>
                  <a:pt x="3791204" y="566211"/>
                  <a:pt x="4089921" y="1233416"/>
                  <a:pt x="4089921" y="1970389"/>
                </a:cubicBezTo>
                <a:cubicBezTo>
                  <a:pt x="4089921" y="2707363"/>
                  <a:pt x="3791204" y="3374567"/>
                  <a:pt x="3308243" y="3857528"/>
                </a:cubicBezTo>
                <a:lnTo>
                  <a:pt x="3279358" y="3883780"/>
                </a:lnTo>
                <a:lnTo>
                  <a:pt x="3254520" y="3853677"/>
                </a:lnTo>
                <a:cubicBezTo>
                  <a:pt x="3137590" y="3736747"/>
                  <a:pt x="2976053" y="3664424"/>
                  <a:pt x="2797624" y="3664424"/>
                </a:cubicBezTo>
                <a:cubicBezTo>
                  <a:pt x="2440766" y="3664424"/>
                  <a:pt x="2151475" y="3953715"/>
                  <a:pt x="2151475" y="4310573"/>
                </a:cubicBezTo>
                <a:cubicBezTo>
                  <a:pt x="2151475" y="4355180"/>
                  <a:pt x="2155995" y="4398732"/>
                  <a:pt x="2164603" y="4440795"/>
                </a:cubicBezTo>
                <a:lnTo>
                  <a:pt x="2190853" y="4525361"/>
                </a:lnTo>
                <a:lnTo>
                  <a:pt x="1958964" y="4584985"/>
                </a:lnTo>
                <a:cubicBezTo>
                  <a:pt x="1785230" y="4620536"/>
                  <a:pt x="1605347" y="4639206"/>
                  <a:pt x="1421104" y="4639206"/>
                </a:cubicBezTo>
                <a:cubicBezTo>
                  <a:pt x="960496" y="4639206"/>
                  <a:pt x="527141" y="4522520"/>
                  <a:pt x="148987" y="4317094"/>
                </a:cubicBezTo>
                <a:lnTo>
                  <a:pt x="0" y="4226582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CA47180-C126-D9FC-1291-43F1766DE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151476" y="3664424"/>
            <a:ext cx="1292298" cy="12922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D4ABEAE2-DE31-12F1-AAD1-82AEE3737D0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3D157344-9CC7-412D-8C20-072BE86D5A11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4B56E-067D-C824-6EEB-3CCE57E4B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DB247-3AE7-BCCA-E0CC-BC0FD69A7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218D7EE8-EBB2-8592-C06C-14CF0BA0260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679577" y="5142155"/>
            <a:ext cx="6538723" cy="1071607"/>
          </a:xfrm>
        </p:spPr>
        <p:txBody>
          <a:bodyPr lIns="91440" tIns="9144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44AB011-4A5C-6D4B-BB9B-30BA419374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9577" y="640078"/>
            <a:ext cx="6538722" cy="4179348"/>
          </a:xfrm>
        </p:spPr>
        <p:txBody>
          <a:bodyPr lIns="91440" tIns="0" rIns="0" bIns="0" anchor="b">
            <a:noAutofit/>
          </a:bodyPr>
          <a:lstStyle>
            <a:lvl1pPr>
              <a:defRPr sz="20000" baseline="0"/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625080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8802" y="0"/>
            <a:ext cx="6619138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1E3A5278-B5E1-FBBE-AF4B-151288A1669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9347" y="228600"/>
            <a:ext cx="841248" cy="384048"/>
          </a:xfrm>
        </p:spPr>
        <p:txBody>
          <a:bodyPr/>
          <a:lstStyle/>
          <a:p>
            <a:fld id="{1FE1A989-42EF-40B2-87AB-6941C231CD4A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78D40854-7295-C18A-ECA9-35F0B7731B2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9332362" y="3316833"/>
            <a:ext cx="5335225" cy="38405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EA127F09-58C9-5029-F86D-539EE848D4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 rot="16200000">
            <a:off x="11659214" y="6325209"/>
            <a:ext cx="681526" cy="38405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8" y="4795730"/>
            <a:ext cx="4056192" cy="1380744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8" y="640079"/>
            <a:ext cx="4056192" cy="3737921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9151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A26D96A-42E4-8591-AB40-44F5803CFF6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096000" y="0"/>
            <a:ext cx="609600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8" y="5557298"/>
            <a:ext cx="5091864" cy="883258"/>
          </a:xfrm>
        </p:spPr>
        <p:txBody>
          <a:bodyPr lIns="91440" tIns="9144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8" y="417444"/>
            <a:ext cx="5091864" cy="4890965"/>
          </a:xfrm>
        </p:spPr>
        <p:txBody>
          <a:bodyPr lIns="91440" tIns="91440" rIns="0" bIns="0" anchor="b">
            <a:noAutofit/>
          </a:bodyPr>
          <a:lstStyle>
            <a:lvl1pPr algn="l">
              <a:defRPr sz="36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2373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7DE541-D546-A518-2627-DF4D33C643AA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E2A7A0-B9EE-41A8-8016-28E5803F20B2}" type="datetime1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640077"/>
            <a:ext cx="7763256" cy="594637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630067"/>
            <a:ext cx="7772400" cy="4572000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835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B404-9532-4DA8-8A40-EC339A5BE635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2662000"/>
            <a:ext cx="8467558" cy="355456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64108"/>
            <a:ext cx="8467558" cy="155448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9420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688C66-2A77-64CD-38B5-90492185CACE}"/>
              </a:ext>
            </a:extLst>
          </p:cNvPr>
          <p:cNvSpPr/>
          <p:nvPr/>
        </p:nvSpPr>
        <p:spPr>
          <a:xfrm rot="5400000" flipH="1" flipV="1">
            <a:off x="8570975" y="3236976"/>
            <a:ext cx="6858000" cy="384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CDB3F9-C083-E428-E97B-C0CC63BC0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11577948" y="230006"/>
            <a:ext cx="844062" cy="3840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91CE83-67BA-4B15-B48A-7DC5C0636664}" type="datetime1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9035839-CD36-5568-9808-CCDD9953C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9313725" y="3338288"/>
            <a:ext cx="5372505" cy="384047"/>
          </a:xfrm>
          <a:prstGeom prst="rect">
            <a:avLst/>
          </a:prstGeom>
          <a:noFill/>
        </p:spPr>
        <p:txBody>
          <a:bodyPr vert="horz" lIns="210312" tIns="45720" rIns="91440" bIns="45720" rtlCol="0" anchor="ctr"/>
          <a:lstStyle>
            <a:lvl1pPr algn="l">
              <a:defRPr sz="1200" b="1" cap="all" spc="3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33E5E79-C396-3919-759D-5AD893CE4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679259" y="6345258"/>
            <a:ext cx="641433" cy="384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490" y="2220977"/>
            <a:ext cx="10953964" cy="3955986"/>
          </a:xfrm>
          <a:prstGeom prst="rect">
            <a:avLst/>
          </a:prstGeom>
        </p:spPr>
        <p:txBody>
          <a:bodyPr vert="horz" lIns="9144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58" y="640080"/>
            <a:ext cx="10953964" cy="1095059"/>
          </a:xfrm>
          <a:prstGeom prst="rect">
            <a:avLst/>
          </a:prstGeom>
        </p:spPr>
        <p:txBody>
          <a:bodyPr vert="horz" lIns="91440" tIns="9144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73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81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  <p:sldLayoutId id="2147483748" r:id="rId19"/>
    <p:sldLayoutId id="2147483749" r:id="rId20"/>
    <p:sldLayoutId id="2147483750" r:id="rId21"/>
    <p:sldLayoutId id="2147483751" r:id="rId22"/>
    <p:sldLayoutId id="2147483752" r:id="rId23"/>
    <p:sldLayoutId id="2147483753" r:id="rId24"/>
    <p:sldLayoutId id="2147483754" r:id="rId25"/>
    <p:sldLayoutId id="2147483755" r:id="rId26"/>
    <p:sldLayoutId id="2147483756" r:id="rId27"/>
    <p:sldLayoutId id="2147483757" r:id="rId28"/>
    <p:sldLayoutId id="2147483758" r:id="rId29"/>
    <p:sldLayoutId id="2147483759" r:id="rId30"/>
    <p:sldLayoutId id="2147483760" r:id="rId31"/>
    <p:sldLayoutId id="2147483761" r:id="rId32"/>
    <p:sldLayoutId id="2147483762" r:id="rId33"/>
    <p:sldLayoutId id="2147483763" r:id="rId34"/>
    <p:sldLayoutId id="2147483764" r:id="rId35"/>
    <p:sldLayoutId id="2147483765" r:id="rId36"/>
    <p:sldLayoutId id="2147483766" r:id="rId37"/>
    <p:sldLayoutId id="2147483767" r:id="rId38"/>
    <p:sldLayoutId id="2147483768" r:id="rId39"/>
    <p:sldLayoutId id="2147483769" r:id="rId40"/>
    <p:sldLayoutId id="2147483770" r:id="rId41"/>
    <p:sldLayoutId id="2147483771" r:id="rId42"/>
    <p:sldLayoutId id="2147483772" r:id="rId43"/>
    <p:sldLayoutId id="2147483773" r:id="rId44"/>
    <p:sldLayoutId id="2147483774" r:id="rId45"/>
    <p:sldLayoutId id="2147483775" r:id="rId46"/>
    <p:sldLayoutId id="2147483776" r:id="rId47"/>
    <p:sldLayoutId id="2147483777" r:id="rId48"/>
    <p:sldLayoutId id="2147483778" r:id="rId49"/>
    <p:sldLayoutId id="2147483779" r:id="rId50"/>
    <p:sldLayoutId id="2147483780" r:id="rId51"/>
    <p:sldLayoutId id="2147483782" r:id="rId52"/>
    <p:sldLayoutId id="2147483783" r:id="rId53"/>
    <p:sldLayoutId id="2147483784" r:id="rId54"/>
    <p:sldLayoutId id="2147483785" r:id="rId55"/>
    <p:sldLayoutId id="2147483786" r:id="rId5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cap="all" spc="600" baseline="0">
          <a:solidFill>
            <a:schemeClr val="tx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Tx/>
        <a:buNone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2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6" orient="horz" pos="2160" userDrawn="1">
          <p15:clr>
            <a:srgbClr val="A4A3A4"/>
          </p15:clr>
        </p15:guide>
        <p15:guide id="27" orient="horz" pos="1152" userDrawn="1">
          <p15:clr>
            <a:srgbClr val="547EBF"/>
          </p15:clr>
        </p15:guide>
        <p15:guide id="28" pos="7440" userDrawn="1">
          <p15:clr>
            <a:srgbClr val="547EBF"/>
          </p15:clr>
        </p15:guide>
        <p15:guide id="29" orient="horz" pos="4080" userDrawn="1">
          <p15:clr>
            <a:srgbClr val="547EBF"/>
          </p15:clr>
        </p15:guide>
        <p15:guide id="30" userDrawn="1">
          <p15:clr>
            <a:srgbClr val="547EBF"/>
          </p15:clr>
        </p15:guide>
        <p15:guide id="31" pos="7680" userDrawn="1">
          <p15:clr>
            <a:srgbClr val="547EBF"/>
          </p15:clr>
        </p15:guide>
        <p15:guide id="32" pos="528" userDrawn="1">
          <p15:clr>
            <a:srgbClr val="547EBF"/>
          </p15:clr>
        </p15:guide>
        <p15:guide id="33" pos="6912" userDrawn="1">
          <p15:clr>
            <a:srgbClr val="547EBF"/>
          </p15:clr>
        </p15:guide>
        <p15:guide id="34" orient="horz" pos="240" userDrawn="1">
          <p15:clr>
            <a:srgbClr val="547EBF"/>
          </p15:clr>
        </p15:guide>
        <p15:guide id="35" orient="horz" pos="552" userDrawn="1">
          <p15:clr>
            <a:srgbClr val="547EB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42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lika 14">
            <a:extLst>
              <a:ext uri="{FF2B5EF4-FFF2-40B4-BE49-F238E27FC236}">
                <a16:creationId xmlns:a16="http://schemas.microsoft.com/office/drawing/2014/main" id="{8AE1C283-03F2-01CF-4920-20B594403291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l="24167" r="16574"/>
          <a:stretch>
            <a:fillRect/>
          </a:stretch>
        </p:blipFill>
        <p:spPr>
          <a:xfrm>
            <a:off x="6096000" y="-2"/>
            <a:ext cx="6096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0C5300-AC43-F396-6E83-73A31578C2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8264" y="1996966"/>
            <a:ext cx="5706651" cy="2452800"/>
          </a:xfrm>
        </p:spPr>
        <p:txBody>
          <a:bodyPr anchor="b"/>
          <a:lstStyle/>
          <a:p>
            <a:r>
              <a:rPr lang="sl-SI" sz="3200" dirty="0"/>
              <a:t>Geodetsko snemanje dvorca z ročnim laserskim skenerjem</a:t>
            </a: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3BE460-3185-CD59-0215-356A228DF2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7" y="5557298"/>
            <a:ext cx="5213977" cy="883258"/>
          </a:xfrm>
        </p:spPr>
        <p:txBody>
          <a:bodyPr/>
          <a:lstStyle/>
          <a:p>
            <a:r>
              <a:rPr lang="sl-SI" sz="1800" dirty="0"/>
              <a:t>Luka zalović – geo-centar</a:t>
            </a:r>
          </a:p>
          <a:p>
            <a:r>
              <a:rPr lang="sl-SI" sz="1800" dirty="0"/>
              <a:t>Luka caf – mera </a:t>
            </a:r>
            <a:r>
              <a:rPr lang="sl-SI" sz="1800" dirty="0" err="1"/>
              <a:t>ljutomer</a:t>
            </a:r>
            <a:endParaRPr lang="en-US" sz="1800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FF45C2C0-54FA-3BF9-54A1-71B2FE171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5640512" y="0"/>
            <a:ext cx="3179653" cy="1801715"/>
          </a:xfrm>
          <a:custGeom>
            <a:avLst/>
            <a:gdLst>
              <a:gd name="connsiteX0" fmla="*/ 2394161 w 4788322"/>
              <a:gd name="connsiteY0" fmla="*/ 0 h 2713249"/>
              <a:gd name="connsiteX1" fmla="*/ 4788322 w 4788322"/>
              <a:gd name="connsiteY1" fmla="*/ 2394161 h 2713249"/>
              <a:gd name="connsiteX2" fmla="*/ 4775962 w 4788322"/>
              <a:gd name="connsiteY2" fmla="*/ 2638950 h 2713249"/>
              <a:gd name="connsiteX3" fmla="*/ 4764622 w 4788322"/>
              <a:gd name="connsiteY3" fmla="*/ 2713249 h 2713249"/>
              <a:gd name="connsiteX4" fmla="*/ 23700 w 4788322"/>
              <a:gd name="connsiteY4" fmla="*/ 2713249 h 2713249"/>
              <a:gd name="connsiteX5" fmla="*/ 12361 w 4788322"/>
              <a:gd name="connsiteY5" fmla="*/ 2638950 h 2713249"/>
              <a:gd name="connsiteX6" fmla="*/ 0 w 4788322"/>
              <a:gd name="connsiteY6" fmla="*/ 2394161 h 2713249"/>
              <a:gd name="connsiteX7" fmla="*/ 2394161 w 4788322"/>
              <a:gd name="connsiteY7" fmla="*/ 0 h 2713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8322" h="2713249">
                <a:moveTo>
                  <a:pt x="2394161" y="0"/>
                </a:moveTo>
                <a:cubicBezTo>
                  <a:pt x="3716420" y="0"/>
                  <a:pt x="4788322" y="1071902"/>
                  <a:pt x="4788322" y="2394161"/>
                </a:cubicBezTo>
                <a:cubicBezTo>
                  <a:pt x="4788322" y="2476803"/>
                  <a:pt x="4784135" y="2558466"/>
                  <a:pt x="4775962" y="2638950"/>
                </a:cubicBezTo>
                <a:lnTo>
                  <a:pt x="4764622" y="2713249"/>
                </a:lnTo>
                <a:lnTo>
                  <a:pt x="23700" y="2713249"/>
                </a:lnTo>
                <a:lnTo>
                  <a:pt x="12361" y="2638950"/>
                </a:lnTo>
                <a:cubicBezTo>
                  <a:pt x="4187" y="2558466"/>
                  <a:pt x="0" y="2476803"/>
                  <a:pt x="0" y="2394161"/>
                </a:cubicBezTo>
                <a:cubicBezTo>
                  <a:pt x="0" y="1071902"/>
                  <a:pt x="1071902" y="0"/>
                  <a:pt x="2394161" y="0"/>
                </a:cubicBez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026" name="Picture 2" descr="Geo-Centar Home | Geocentar">
            <a:extLst>
              <a:ext uri="{FF2B5EF4-FFF2-40B4-BE49-F238E27FC236}">
                <a16:creationId xmlns:a16="http://schemas.microsoft.com/office/drawing/2014/main" id="{2EE63799-3F6A-17AE-2CB9-2D626FD4B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12" y="700186"/>
            <a:ext cx="2308854" cy="37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4FA2F2D1-915D-83A1-229B-CCBDDC4CD4F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1990"/>
          <a:stretch>
            <a:fillRect/>
          </a:stretch>
        </p:blipFill>
        <p:spPr>
          <a:xfrm>
            <a:off x="3975308" y="288502"/>
            <a:ext cx="1498516" cy="84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88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BE1B3-474F-D110-BAD7-4D78EBC83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PRIMERJAVA METOD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9A9125-83DF-A70A-A024-4E849963BA4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68917" y="640077"/>
            <a:ext cx="6249382" cy="2788923"/>
          </a:xfrm>
        </p:spPr>
        <p:txBody>
          <a:bodyPr/>
          <a:lstStyle/>
          <a:p>
            <a:pPr marL="0" indent="0">
              <a:buNone/>
            </a:pPr>
            <a:r>
              <a:rPr lang="sl-SI" sz="1800" b="1" dirty="0"/>
              <a:t>POLOŽAJNO ODSTOPANJE</a:t>
            </a:r>
            <a:endParaRPr lang="en-US" sz="1800" b="1" dirty="0"/>
          </a:p>
          <a:p>
            <a:pPr marL="0" indent="0">
              <a:buNone/>
            </a:pPr>
            <a:r>
              <a:rPr lang="sl-SI" sz="1800" dirty="0"/>
              <a:t>Primerjava koordinat karakterističnih točk</a:t>
            </a:r>
          </a:p>
          <a:p>
            <a:pPr marL="0" indent="0">
              <a:buNone/>
            </a:pPr>
            <a:endParaRPr lang="sl-SI" sz="1800" b="1" dirty="0"/>
          </a:p>
          <a:p>
            <a:pPr marL="0" indent="0">
              <a:buNone/>
            </a:pPr>
            <a:r>
              <a:rPr lang="sl-SI" sz="1800" b="1" dirty="0"/>
              <a:t>Horizontalna odstopanja</a:t>
            </a:r>
          </a:p>
          <a:p>
            <a:pPr marL="0" indent="0">
              <a:buNone/>
            </a:pPr>
            <a:r>
              <a:rPr lang="sl-SI" sz="1800" dirty="0"/>
              <a:t>1-3cm</a:t>
            </a:r>
            <a:endParaRPr lang="en-US" sz="1800" dirty="0"/>
          </a:p>
          <a:p>
            <a:pPr marL="0" indent="0">
              <a:buNone/>
            </a:pPr>
            <a:r>
              <a:rPr lang="sl-SI" sz="1800" b="1" dirty="0"/>
              <a:t>Vertikalna odstopanja</a:t>
            </a:r>
          </a:p>
          <a:p>
            <a:pPr marL="0" indent="0">
              <a:buNone/>
            </a:pPr>
            <a:r>
              <a:rPr lang="sl-SI" sz="1800" dirty="0"/>
              <a:t>3-5cm</a:t>
            </a:r>
            <a:endParaRPr lang="en-US" sz="1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7501D-D6CD-29A2-36D5-7BCAF9A10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10</a:t>
            </a:fld>
            <a:endParaRPr lang="en-US" dirty="0"/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F319743B-964E-EE54-03A6-87A70710CA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7596"/>
          <a:stretch>
            <a:fillRect/>
          </a:stretch>
        </p:blipFill>
        <p:spPr>
          <a:xfrm>
            <a:off x="6096000" y="3758809"/>
            <a:ext cx="5459919" cy="2249598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FDD8EAA1-BACC-9C79-A466-E502A562B5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7607"/>
          <a:stretch>
            <a:fillRect/>
          </a:stretch>
        </p:blipFill>
        <p:spPr>
          <a:xfrm>
            <a:off x="636081" y="3759115"/>
            <a:ext cx="5459919" cy="224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90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6CF3093C-0635-D5DE-1848-8F02D05AE81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CDEA09D5-D8EC-A12B-D7B6-6236DF9C44B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l-SI" dirty="0"/>
              <a:t>Kompleksna stavba</a:t>
            </a:r>
          </a:p>
          <a:p>
            <a:r>
              <a:rPr lang="sl-SI" dirty="0"/>
              <a:t>Deli stavbe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/>
              <a:t>Nastanitveni gostinski obrat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/>
              <a:t>Muzej in knjižnica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/>
              <a:t>Poslovni prostori javne uprave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/>
              <a:t>Skupni komunikacijski prostori</a:t>
            </a:r>
          </a:p>
          <a:p>
            <a:endParaRPr lang="sl-SI" dirty="0"/>
          </a:p>
        </p:txBody>
      </p:sp>
      <p:sp>
        <p:nvSpPr>
          <p:cNvPr id="6" name="Naslov 5">
            <a:extLst>
              <a:ext uri="{FF2B5EF4-FFF2-40B4-BE49-F238E27FC236}">
                <a16:creationId xmlns:a16="http://schemas.microsoft.com/office/drawing/2014/main" id="{880BD204-03AD-FDC2-9479-07AF93CEA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POVRŠINE IN DELI STAVBE</a:t>
            </a:r>
          </a:p>
        </p:txBody>
      </p:sp>
      <p:pic>
        <p:nvPicPr>
          <p:cNvPr id="3074" name="Picture 2" descr="Grad Grad na Goričkem | Visit Pomurje - Kjer privlačnost ustreza tradiciji.">
            <a:extLst>
              <a:ext uri="{FF2B5EF4-FFF2-40B4-BE49-F238E27FC236}">
                <a16:creationId xmlns:a16="http://schemas.microsoft.com/office/drawing/2014/main" id="{6AE1D898-9779-911F-CD0A-8BEDD3BBF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600000" cy="240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6D40C56C-6E92-F07F-42F2-9436740FB7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397" t="10158" r="18512" b="11527"/>
          <a:stretch>
            <a:fillRect/>
          </a:stretch>
        </p:blipFill>
        <p:spPr>
          <a:xfrm>
            <a:off x="0" y="2401854"/>
            <a:ext cx="3600000" cy="2307551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97F9032A-5559-64EC-A262-B43C64047C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524" r="10937" b="18654"/>
          <a:stretch>
            <a:fillRect/>
          </a:stretch>
        </p:blipFill>
        <p:spPr>
          <a:xfrm>
            <a:off x="0" y="4671377"/>
            <a:ext cx="4773380" cy="218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41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F2A4577C-8788-7FDD-FB0A-C7B0482BBDE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12</a:t>
            </a:fld>
            <a:endParaRPr lang="en-US" dirty="0"/>
          </a:p>
        </p:txBody>
      </p:sp>
      <p:sp>
        <p:nvSpPr>
          <p:cNvPr id="6" name="Naslov 5">
            <a:extLst>
              <a:ext uri="{FF2B5EF4-FFF2-40B4-BE49-F238E27FC236}">
                <a16:creationId xmlns:a16="http://schemas.microsoft.com/office/drawing/2014/main" id="{38AEF508-E7B1-A066-93A2-E96FDFB9A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Omejitve IN POSEBNOSTI SKENIRANJA</a:t>
            </a:r>
          </a:p>
        </p:txBody>
      </p:sp>
      <p:pic>
        <p:nvPicPr>
          <p:cNvPr id="4098" name="Picture 2" descr="Grad - največji Grad na Slovenskem - Izletko">
            <a:extLst>
              <a:ext uri="{FF2B5EF4-FFF2-40B4-BE49-F238E27FC236}">
                <a16:creationId xmlns:a16="http://schemas.microsoft.com/office/drawing/2014/main" id="{D1837BF8-24DA-B9E7-2E6A-39F973BFF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21" y="2532630"/>
            <a:ext cx="5632927" cy="368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značba mesta slike 19">
            <a:extLst>
              <a:ext uri="{FF2B5EF4-FFF2-40B4-BE49-F238E27FC236}">
                <a16:creationId xmlns:a16="http://schemas.microsoft.com/office/drawing/2014/main" id="{BB776885-C44C-9249-E60D-9088B54AF06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33935" r="339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55853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številke diapozitiva 2">
            <a:extLst>
              <a:ext uri="{FF2B5EF4-FFF2-40B4-BE49-F238E27FC236}">
                <a16:creationId xmlns:a16="http://schemas.microsoft.com/office/drawing/2014/main" id="{AB8D03F1-37E2-660E-8936-C592F8A86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A06047E4-8E37-37AC-A11F-1D26C89CC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/>
              <a:t>Načrtovanje sanacije in obnove gradu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/>
              <a:t>Priprava konservatorskih načrtov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/>
              <a:t>Analiza gradbenih faz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dirty="0"/>
          </a:p>
          <a:p>
            <a:pPr algn="ctr"/>
            <a:r>
              <a:rPr lang="sl-SI" dirty="0"/>
              <a:t>Digitalno dokumentiranje kulturne dediščine</a:t>
            </a:r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CBB35820-E58F-A185-D4B6-A1A3AF678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DODANA VREDNOST</a:t>
            </a:r>
          </a:p>
        </p:txBody>
      </p:sp>
    </p:spTree>
    <p:extLst>
      <p:ext uri="{BB962C8B-B14F-4D97-AF65-F5344CB8AC3E}">
        <p14:creationId xmlns:p14="http://schemas.microsoft.com/office/powerpoint/2010/main" val="2514563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BB66B7-37D3-55B2-E3B7-801C636D1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E4242-8CA0-457D-B3B1-7D78B4164321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AA2CB3-E30F-3978-0985-8AA35F1D9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B32F777-6269-083A-487D-DC27A255A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DODANA VREDNOST</a:t>
            </a:r>
            <a:endParaRPr lang="hr-H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CE91CE-EC26-C110-A4E3-A87E9F0C7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798" y="1420138"/>
            <a:ext cx="6165851" cy="48899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879CB4-3719-AFA6-8BFD-4FC44280F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380" y="1637133"/>
            <a:ext cx="7889240" cy="49001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C284D7-D757-1311-6829-D4619608E2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40" y="1530761"/>
            <a:ext cx="10254346" cy="47793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39E1F6-F19F-64C5-89EC-2B96F7FDF0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827" y="1346250"/>
            <a:ext cx="10254346" cy="514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051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2EDB7-1CF5-1DEE-D704-3AD1E181C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8"/>
            <a:ext cx="10690154" cy="933889"/>
          </a:xfrm>
        </p:spPr>
        <p:txBody>
          <a:bodyPr/>
          <a:lstStyle/>
          <a:p>
            <a:r>
              <a:rPr lang="sl-SI" dirty="0"/>
              <a:t>ZAKLJUČEK</a:t>
            </a:r>
            <a:r>
              <a:rPr lang="en-US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C3B3E0-0F30-9383-C08B-FF43C14B52D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80910" y="1993349"/>
            <a:ext cx="4657891" cy="4220413"/>
          </a:xfrm>
        </p:spPr>
        <p:txBody>
          <a:bodyPr/>
          <a:lstStyle/>
          <a:p>
            <a:r>
              <a:rPr lang="sl-SI" dirty="0"/>
              <a:t>Povečana učinkovitost in pokritost izmere</a:t>
            </a:r>
          </a:p>
          <a:p>
            <a:r>
              <a:rPr lang="sl-SI" dirty="0"/>
              <a:t>Zanesljiva določitev površin in položajev</a:t>
            </a:r>
          </a:p>
          <a:p>
            <a:r>
              <a:rPr lang="sl-SI" dirty="0"/>
              <a:t>Kakovostni prostorski podatki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801CE-92ED-238E-12B7-FAFDBE3F9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16F64F1-F32E-7894-C8C1-A1E5D9A6A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636628" y="5056284"/>
            <a:ext cx="3179653" cy="1801715"/>
          </a:xfrm>
          <a:custGeom>
            <a:avLst/>
            <a:gdLst>
              <a:gd name="connsiteX0" fmla="*/ 2394161 w 4788322"/>
              <a:gd name="connsiteY0" fmla="*/ 0 h 2713249"/>
              <a:gd name="connsiteX1" fmla="*/ 4788322 w 4788322"/>
              <a:gd name="connsiteY1" fmla="*/ 2394161 h 2713249"/>
              <a:gd name="connsiteX2" fmla="*/ 4775962 w 4788322"/>
              <a:gd name="connsiteY2" fmla="*/ 2638950 h 2713249"/>
              <a:gd name="connsiteX3" fmla="*/ 4764622 w 4788322"/>
              <a:gd name="connsiteY3" fmla="*/ 2713249 h 2713249"/>
              <a:gd name="connsiteX4" fmla="*/ 23700 w 4788322"/>
              <a:gd name="connsiteY4" fmla="*/ 2713249 h 2713249"/>
              <a:gd name="connsiteX5" fmla="*/ 12361 w 4788322"/>
              <a:gd name="connsiteY5" fmla="*/ 2638950 h 2713249"/>
              <a:gd name="connsiteX6" fmla="*/ 0 w 4788322"/>
              <a:gd name="connsiteY6" fmla="*/ 2394161 h 2713249"/>
              <a:gd name="connsiteX7" fmla="*/ 2394161 w 4788322"/>
              <a:gd name="connsiteY7" fmla="*/ 0 h 2713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8322" h="2713249">
                <a:moveTo>
                  <a:pt x="2394161" y="0"/>
                </a:moveTo>
                <a:cubicBezTo>
                  <a:pt x="3716420" y="0"/>
                  <a:pt x="4788322" y="1071902"/>
                  <a:pt x="4788322" y="2394161"/>
                </a:cubicBezTo>
                <a:cubicBezTo>
                  <a:pt x="4788322" y="2476803"/>
                  <a:pt x="4784135" y="2558466"/>
                  <a:pt x="4775962" y="2638950"/>
                </a:cubicBezTo>
                <a:lnTo>
                  <a:pt x="4764622" y="2713249"/>
                </a:lnTo>
                <a:lnTo>
                  <a:pt x="23700" y="2713249"/>
                </a:lnTo>
                <a:lnTo>
                  <a:pt x="12361" y="2638950"/>
                </a:lnTo>
                <a:cubicBezTo>
                  <a:pt x="4187" y="2558466"/>
                  <a:pt x="0" y="2476803"/>
                  <a:pt x="0" y="2394161"/>
                </a:cubicBezTo>
                <a:cubicBezTo>
                  <a:pt x="0" y="1071902"/>
                  <a:pt x="1071902" y="0"/>
                  <a:pt x="2394161" y="0"/>
                </a:cubicBez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A9FA2C3-7D9D-A4BC-20B4-11C3948A090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923" r="20923"/>
          <a:stretch>
            <a:fillRect/>
          </a:stretch>
        </p:blipFill>
        <p:spPr>
          <a:xfrm rot="5400000">
            <a:off x="1160463" y="1382713"/>
            <a:ext cx="4219575" cy="5441950"/>
          </a:xfrm>
        </p:spPr>
      </p:pic>
    </p:spTree>
    <p:extLst>
      <p:ext uri="{BB962C8B-B14F-4D97-AF65-F5344CB8AC3E}">
        <p14:creationId xmlns:p14="http://schemas.microsoft.com/office/powerpoint/2010/main" val="2765791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506968-BAB3-F22A-A55A-E8EA14D73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18BD-2BA9-41CB-AB89-625779A7563D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0634C8-346F-B67C-358B-6CEE7F676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4A6466E-0A80-257B-7C7A-1DCF2C5E9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4330" y="-673100"/>
            <a:ext cx="8933690" cy="3169920"/>
          </a:xfrm>
        </p:spPr>
        <p:txBody>
          <a:bodyPr>
            <a:normAutofit/>
          </a:bodyPr>
          <a:lstStyle/>
          <a:p>
            <a:r>
              <a:rPr lang="hr-HR" sz="3200" dirty="0"/>
              <a:t>Geo-centar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856C1F43-D678-D008-3813-D0B76B54A2C0}"/>
              </a:ext>
            </a:extLst>
          </p:cNvPr>
          <p:cNvSpPr txBox="1">
            <a:spLocks/>
          </p:cNvSpPr>
          <p:nvPr/>
        </p:nvSpPr>
        <p:spPr>
          <a:xfrm>
            <a:off x="754330" y="1997283"/>
            <a:ext cx="4533398" cy="3108960"/>
          </a:xfrm>
          <a:prstGeom prst="rect">
            <a:avLst/>
          </a:prstGeom>
        </p:spPr>
        <p:txBody>
          <a:bodyPr vert="horz" lIns="9144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/>
              <a:t>distribucija geodetskih i građevinskih instrumenata, pribora i programskih rješenja</a:t>
            </a:r>
            <a:br>
              <a:rPr lang="sl-SI" dirty="0"/>
            </a:br>
            <a:endParaRPr lang="sl-SI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/>
              <a:t>34 godine poslovanja</a:t>
            </a:r>
          </a:p>
          <a:p>
            <a:endParaRPr lang="sl-SI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/>
              <a:t>prodaja, najam, servis, podrška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29E98E-6B72-7777-D4F1-FD5EA1204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3490" y="1807809"/>
            <a:ext cx="4098425" cy="3074743"/>
          </a:xfrm>
          <a:prstGeom prst="rect">
            <a:avLst/>
          </a:prstGeom>
        </p:spPr>
      </p:pic>
      <p:pic>
        <p:nvPicPr>
          <p:cNvPr id="8" name="Graphic 2">
            <a:extLst>
              <a:ext uri="{FF2B5EF4-FFF2-40B4-BE49-F238E27FC236}">
                <a16:creationId xmlns:a16="http://schemas.microsoft.com/office/drawing/2014/main" id="{3AE9F281-E4CC-856C-BB96-8E401C748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2324" y="5299799"/>
            <a:ext cx="952500" cy="1073305"/>
          </a:xfrm>
          <a:prstGeom prst="rect">
            <a:avLst/>
          </a:prstGeom>
        </p:spPr>
      </p:pic>
      <p:pic>
        <p:nvPicPr>
          <p:cNvPr id="9" name="Graphic 3">
            <a:extLst>
              <a:ext uri="{FF2B5EF4-FFF2-40B4-BE49-F238E27FC236}">
                <a16:creationId xmlns:a16="http://schemas.microsoft.com/office/drawing/2014/main" id="{47CB1E23-5FC1-C9AD-4CFD-E4B351CAB4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42996" y="5299792"/>
            <a:ext cx="952500" cy="1073305"/>
          </a:xfrm>
          <a:prstGeom prst="rect">
            <a:avLst/>
          </a:prstGeom>
        </p:spPr>
      </p:pic>
      <p:pic>
        <p:nvPicPr>
          <p:cNvPr id="10" name="Graphic 4">
            <a:extLst>
              <a:ext uri="{FF2B5EF4-FFF2-40B4-BE49-F238E27FC236}">
                <a16:creationId xmlns:a16="http://schemas.microsoft.com/office/drawing/2014/main" id="{6D045035-1E36-2D24-4B5D-F31E1C98B5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00725" y="5299792"/>
            <a:ext cx="952499" cy="1073304"/>
          </a:xfrm>
          <a:prstGeom prst="rect">
            <a:avLst/>
          </a:prstGeom>
        </p:spPr>
      </p:pic>
      <p:pic>
        <p:nvPicPr>
          <p:cNvPr id="11" name="Graphic 6">
            <a:extLst>
              <a:ext uri="{FF2B5EF4-FFF2-40B4-BE49-F238E27FC236}">
                <a16:creationId xmlns:a16="http://schemas.microsoft.com/office/drawing/2014/main" id="{17015E5B-B368-C1A9-8794-8535224CE1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85272" y="5299792"/>
            <a:ext cx="952499" cy="1073304"/>
          </a:xfrm>
          <a:prstGeom prst="rect">
            <a:avLst/>
          </a:prstGeom>
        </p:spPr>
      </p:pic>
      <p:pic>
        <p:nvPicPr>
          <p:cNvPr id="12" name="Graphic 7">
            <a:extLst>
              <a:ext uri="{FF2B5EF4-FFF2-40B4-BE49-F238E27FC236}">
                <a16:creationId xmlns:a16="http://schemas.microsoft.com/office/drawing/2014/main" id="{77F02D9C-4BD6-932F-D7A9-739C6F0851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27779" y="5299792"/>
            <a:ext cx="952499" cy="1073304"/>
          </a:xfrm>
          <a:prstGeom prst="rect">
            <a:avLst/>
          </a:prstGeom>
        </p:spPr>
      </p:pic>
      <p:pic>
        <p:nvPicPr>
          <p:cNvPr id="13" name="Graphic 9">
            <a:extLst>
              <a:ext uri="{FF2B5EF4-FFF2-40B4-BE49-F238E27FC236}">
                <a16:creationId xmlns:a16="http://schemas.microsoft.com/office/drawing/2014/main" id="{536224FF-3322-CA77-3318-0C8AD5F560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770052" y="5299797"/>
            <a:ext cx="952499" cy="107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19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0485F9-2A4C-2DEA-651A-97182FF7C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555715" y="1227584"/>
            <a:ext cx="6044529" cy="4533397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FE5222-F977-ACAD-27CD-174B3B15C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18BD-2BA9-41CB-AB89-625779A7563D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01AB7F-AE57-E153-BA15-B97937A69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DD65F0A-5649-F17F-A40C-A23EA1FD75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465" y="-161334"/>
            <a:ext cx="4356117" cy="3169920"/>
          </a:xfrm>
        </p:spPr>
        <p:txBody>
          <a:bodyPr>
            <a:normAutofit/>
          </a:bodyPr>
          <a:lstStyle/>
          <a:p>
            <a:r>
              <a:rPr lang="hr-HR" sz="3200" dirty="0"/>
              <a:t>ručni laserski skeneri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BB971DF2-3C98-6C25-13B5-17346BA4EAC1}"/>
              </a:ext>
            </a:extLst>
          </p:cNvPr>
          <p:cNvSpPr txBox="1">
            <a:spLocks/>
          </p:cNvSpPr>
          <p:nvPr/>
        </p:nvSpPr>
        <p:spPr>
          <a:xfrm>
            <a:off x="616574" y="2956133"/>
            <a:ext cx="4533398" cy="3108960"/>
          </a:xfrm>
          <a:prstGeom prst="rect">
            <a:avLst/>
          </a:prstGeom>
        </p:spPr>
        <p:txBody>
          <a:bodyPr vert="horz" lIns="9144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/>
              <a:t>SLAM tehnologija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/>
              <a:t>Mjerenje u hodu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/>
              <a:t>Georeferenciranje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/>
              <a:t>Centimetaska točnost podataka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/>
              <a:t>Mogućnost upotrebe za katastarske potrebe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360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A3868F-D184-DAEE-DFA2-454AB7715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18BD-2BA9-41CB-AB89-625779A7563D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23A4EE-9571-162B-3E89-A215D6387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80333BA-EC27-54CB-C212-6C5B61BFE5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7996" y="-676404"/>
            <a:ext cx="8124496" cy="3169920"/>
          </a:xfrm>
        </p:spPr>
        <p:txBody>
          <a:bodyPr>
            <a:normAutofit/>
          </a:bodyPr>
          <a:lstStyle/>
          <a:p>
            <a:r>
              <a:rPr lang="hr-HR" sz="3200" dirty="0"/>
              <a:t>podaci ručnih skenera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02D18A-36C8-379E-0A2B-27EDEB464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75" y="3158848"/>
            <a:ext cx="3934550" cy="258104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633CC7F-3EE6-1E65-13C2-EA756B84F255}"/>
              </a:ext>
            </a:extLst>
          </p:cNvPr>
          <p:cNvCxnSpPr>
            <a:cxnSpLocks/>
          </p:cNvCxnSpPr>
          <p:nvPr/>
        </p:nvCxnSpPr>
        <p:spPr>
          <a:xfrm flipH="1">
            <a:off x="4687993" y="3086100"/>
            <a:ext cx="782537" cy="17166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DC26A8E-F8FF-0FFE-26C1-9CFBE78DB7E9}"/>
              </a:ext>
            </a:extLst>
          </p:cNvPr>
          <p:cNvCxnSpPr>
            <a:cxnSpLocks/>
          </p:cNvCxnSpPr>
          <p:nvPr/>
        </p:nvCxnSpPr>
        <p:spPr>
          <a:xfrm>
            <a:off x="6431280" y="2026920"/>
            <a:ext cx="1844040" cy="990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A6233A7B-2903-5528-0FC1-6E4F62525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913" y="3158848"/>
            <a:ext cx="4383512" cy="258104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B64325F-87E7-2B04-A9E6-EC28719A65FC}"/>
              </a:ext>
            </a:extLst>
          </p:cNvPr>
          <p:cNvSpPr/>
          <p:nvPr/>
        </p:nvSpPr>
        <p:spPr>
          <a:xfrm>
            <a:off x="8047263" y="6016510"/>
            <a:ext cx="282481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2000" cap="none" spc="0" dirty="0">
                <a:ln w="0"/>
              </a:rPr>
              <a:t>Panoramska fotografija</a:t>
            </a:r>
            <a:endParaRPr lang="en-US" sz="2000" cap="none" spc="0" dirty="0">
              <a:ln w="0"/>
            </a:endParaRPr>
          </a:p>
        </p:txBody>
      </p:sp>
      <p:pic>
        <p:nvPicPr>
          <p:cNvPr id="17" name="Picture 2" descr="FARO Orbis - Handheld Laser Scanner | Optron | GeoSLAM">
            <a:extLst>
              <a:ext uri="{FF2B5EF4-FFF2-40B4-BE49-F238E27FC236}">
                <a16:creationId xmlns:a16="http://schemas.microsoft.com/office/drawing/2014/main" id="{BB121CFA-FD93-56D4-E58A-D56EAE975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946" y="1345383"/>
            <a:ext cx="2714778" cy="271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07140D5-584D-9FA7-DC7D-F759D1194539}"/>
              </a:ext>
            </a:extLst>
          </p:cNvPr>
          <p:cNvSpPr/>
          <p:nvPr/>
        </p:nvSpPr>
        <p:spPr>
          <a:xfrm>
            <a:off x="1907858" y="6016510"/>
            <a:ext cx="112101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2000" cap="none" spc="0" dirty="0">
                <a:ln w="0"/>
              </a:rPr>
              <a:t>3D sken</a:t>
            </a:r>
            <a:endParaRPr lang="en-US" sz="2000" cap="none" spc="0" dirty="0">
              <a:ln w="0"/>
            </a:endParaRPr>
          </a:p>
        </p:txBody>
      </p:sp>
    </p:spTree>
    <p:extLst>
      <p:ext uri="{BB962C8B-B14F-4D97-AF65-F5344CB8AC3E}">
        <p14:creationId xmlns:p14="http://schemas.microsoft.com/office/powerpoint/2010/main" val="481865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FE90B4-DB38-7407-3AA1-C35D43DDC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18BD-2BA9-41CB-AB89-625779A7563D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95A00A-22AC-2F62-3F02-490EED503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1F6EE2A-574F-3486-8167-71015A3955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512" y="-1019700"/>
            <a:ext cx="10606976" cy="3169920"/>
          </a:xfrm>
        </p:spPr>
        <p:txBody>
          <a:bodyPr>
            <a:normAutofit/>
          </a:bodyPr>
          <a:lstStyle/>
          <a:p>
            <a:r>
              <a:rPr lang="hr-HR" sz="3200" dirty="0"/>
              <a:t>Iskorištavanje 3d podataka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D58D2B-23C0-B318-8414-614A6066D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169" y="1006105"/>
            <a:ext cx="7031661" cy="52467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B2D7A4-6DDF-CCE5-B2A8-666842C73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13" y="1304886"/>
            <a:ext cx="11077575" cy="46491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03CBB7-A021-04F9-7B59-066AC4BA5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6476" y="947902"/>
            <a:ext cx="7395354" cy="54403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56C8A4-AF99-1055-77E4-86B13E0D49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0169" y="844061"/>
            <a:ext cx="6198708" cy="60022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AF384E-0833-5436-A4FC-2886AE6226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525" y="1087625"/>
            <a:ext cx="10420350" cy="52329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B5397FC-1153-55C0-26C6-1E14C9C770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425" y="1087625"/>
            <a:ext cx="10392550" cy="543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24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EBEB1B-A0F1-70D3-FF45-3CF94DB56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18BD-2BA9-41CB-AB89-625779A7563D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F18DA3-DD4F-29DD-0447-9DE0ED3BB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6D32CE-293D-F1B5-C5DA-19BDB8BD36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27481" y="-740899"/>
            <a:ext cx="4110598" cy="3169920"/>
          </a:xfrm>
        </p:spPr>
        <p:txBody>
          <a:bodyPr>
            <a:normAutofit/>
          </a:bodyPr>
          <a:lstStyle/>
          <a:p>
            <a:r>
              <a:rPr lang="hr-HR" sz="3200" dirty="0"/>
              <a:t>faro </a:t>
            </a:r>
            <a:r>
              <a:rPr lang="hr-HR" sz="3200" dirty="0" err="1"/>
              <a:t>orbis</a:t>
            </a:r>
            <a:endParaRPr lang="hr-HR" sz="3200" dirty="0"/>
          </a:p>
        </p:txBody>
      </p:sp>
      <p:pic>
        <p:nvPicPr>
          <p:cNvPr id="3074" name="Picture 2" descr="FARO Orbis - Handheld Laser Scanner | Optron | GeoSLAM">
            <a:extLst>
              <a:ext uri="{FF2B5EF4-FFF2-40B4-BE49-F238E27FC236}">
                <a16:creationId xmlns:a16="http://schemas.microsoft.com/office/drawing/2014/main" id="{C8908BF4-3BCA-73F2-7CC3-90CAA5C7C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11" y="894956"/>
            <a:ext cx="4418432" cy="441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9ED92C0-996F-DF34-9403-89CAB1EF09AF}"/>
              </a:ext>
            </a:extLst>
          </p:cNvPr>
          <p:cNvSpPr txBox="1">
            <a:spLocks/>
          </p:cNvSpPr>
          <p:nvPr/>
        </p:nvSpPr>
        <p:spPr>
          <a:xfrm>
            <a:off x="5827481" y="2200341"/>
            <a:ext cx="4533398" cy="3108960"/>
          </a:xfrm>
          <a:prstGeom prst="rect">
            <a:avLst/>
          </a:prstGeom>
        </p:spPr>
        <p:txBody>
          <a:bodyPr vert="horz" lIns="9144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/>
              <a:t>domet: 120 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/>
              <a:t>640.000 točaka u sekundi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/>
              <a:t>preciznost (mobilni sken): 5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/>
              <a:t>preciznost (statični sken): 2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/>
              <a:t>rezolucija fotografija: 8 MP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/>
              <a:t>apsolutna točnost: 2-5 cm</a:t>
            </a:r>
          </a:p>
        </p:txBody>
      </p:sp>
    </p:spTree>
    <p:extLst>
      <p:ext uri="{BB962C8B-B14F-4D97-AF65-F5344CB8AC3E}">
        <p14:creationId xmlns:p14="http://schemas.microsoft.com/office/powerpoint/2010/main" val="4005742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D4493-076B-646C-632C-C4850D176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6221" y="640080"/>
            <a:ext cx="4533398" cy="2157984"/>
          </a:xfrm>
        </p:spPr>
        <p:txBody>
          <a:bodyPr/>
          <a:lstStyle/>
          <a:p>
            <a:r>
              <a:rPr lang="sl-SI" dirty="0"/>
              <a:t>Cilj projekta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84734-115E-C400-33C5-37064FF17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6222" y="3127248"/>
            <a:ext cx="4533398" cy="3108960"/>
          </a:xfrm>
        </p:spPr>
        <p:txBody>
          <a:bodyPr/>
          <a:lstStyle/>
          <a:p>
            <a:r>
              <a:rPr lang="sl-SI" dirty="0"/>
              <a:t>Celovit zajem zunanjosti in notranjosti objekta</a:t>
            </a:r>
          </a:p>
          <a:p>
            <a:r>
              <a:rPr lang="sl-SI" dirty="0"/>
              <a:t>Lasersko skeniranje in klasične geodetske metode</a:t>
            </a:r>
          </a:p>
          <a:p>
            <a:r>
              <a:rPr lang="sl-SI" dirty="0"/>
              <a:t>Katastrski vpis stavbe po ZKN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4DA9C-4770-ABC3-9345-F7D974B2F12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2" name="Označba mesta slike 11">
            <a:extLst>
              <a:ext uri="{FF2B5EF4-FFF2-40B4-BE49-F238E27FC236}">
                <a16:creationId xmlns:a16="http://schemas.microsoft.com/office/drawing/2014/main" id="{63D60392-9566-115D-7259-A1E6E7561C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338" r="2338"/>
          <a:stretch>
            <a:fillRect/>
          </a:stretch>
        </p:blipFill>
        <p:spPr/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6046B043-52DF-A051-A42E-3AAD79AFA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412" y="5840771"/>
            <a:ext cx="2848373" cy="3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953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67BA929-699D-C849-B9FE-E2561271EA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8" y="640079"/>
            <a:ext cx="4556752" cy="3737921"/>
          </a:xfrm>
        </p:spPr>
        <p:txBody>
          <a:bodyPr>
            <a:normAutofit/>
          </a:bodyPr>
          <a:lstStyle/>
          <a:p>
            <a:r>
              <a:rPr lang="sl-SI" sz="3200" dirty="0"/>
              <a:t>OBJEKT – GRAD </a:t>
            </a:r>
            <a:r>
              <a:rPr lang="sl-SI" sz="3200" dirty="0" err="1"/>
              <a:t>GRAD</a:t>
            </a:r>
            <a:endParaRPr lang="en-US" sz="32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E1A6279-193C-575B-8B5B-2DD21DC333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8" y="3429000"/>
            <a:ext cx="4056192" cy="2747474"/>
          </a:xfrm>
        </p:spPr>
        <p:txBody>
          <a:bodyPr anchor="t"/>
          <a:lstStyle/>
          <a:p>
            <a:r>
              <a:rPr lang="sl-SI" dirty="0"/>
              <a:t>Najobsežnejši grajski kompleks v Sloveniji</a:t>
            </a:r>
          </a:p>
          <a:p>
            <a:r>
              <a:rPr lang="sl-SI" dirty="0"/>
              <a:t>365 sob – po legendi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DD2C17-2A35-008E-0C6B-4BF66328FEF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 rot="16200000">
            <a:off x="11659214" y="6325209"/>
            <a:ext cx="681526" cy="38405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DEA98D36-3351-8839-D423-AD988CF96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572" y="195800"/>
            <a:ext cx="4894060" cy="3387625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2F39C72A-E6DC-AEAB-1761-363830B3F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4396" y="1415111"/>
            <a:ext cx="4894061" cy="3387626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id="{72CBB031-4B88-2139-54B0-5C753566C705}"/>
              </a:ext>
            </a:extLst>
          </p:cNvPr>
          <p:cNvSpPr txBox="1">
            <a:spLocks/>
          </p:cNvSpPr>
          <p:nvPr/>
        </p:nvSpPr>
        <p:spPr>
          <a:xfrm>
            <a:off x="6318486" y="1567010"/>
            <a:ext cx="1251310" cy="322602"/>
          </a:xfrm>
          <a:prstGeom prst="rect">
            <a:avLst/>
          </a:prstGeom>
        </p:spPr>
        <p:txBody>
          <a:bodyPr vert="horz" lIns="9144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dirty="0"/>
              <a:t>KLET – E1</a:t>
            </a:r>
            <a:endParaRPr lang="en-US" dirty="0"/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40C1EA4D-96F1-0657-C8E4-5079523860EA}"/>
              </a:ext>
            </a:extLst>
          </p:cNvPr>
          <p:cNvSpPr txBox="1">
            <a:spLocks/>
          </p:cNvSpPr>
          <p:nvPr/>
        </p:nvSpPr>
        <p:spPr>
          <a:xfrm>
            <a:off x="9066063" y="2566189"/>
            <a:ext cx="1781175" cy="546699"/>
          </a:xfrm>
          <a:prstGeom prst="rect">
            <a:avLst/>
          </a:prstGeom>
        </p:spPr>
        <p:txBody>
          <a:bodyPr vert="horz" lIns="9144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dirty="0"/>
              <a:t>PRITLIČJE – E2</a:t>
            </a:r>
            <a:endParaRPr lang="en-US" dirty="0"/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6F432A69-987E-3CB4-4FB6-12C267EDB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495" y="3583425"/>
            <a:ext cx="4782213" cy="3310206"/>
          </a:xfrm>
          <a:prstGeom prst="rect">
            <a:avLst/>
          </a:prstGeom>
        </p:spPr>
      </p:pic>
      <p:sp>
        <p:nvSpPr>
          <p:cNvPr id="17" name="Subtitle 4">
            <a:extLst>
              <a:ext uri="{FF2B5EF4-FFF2-40B4-BE49-F238E27FC236}">
                <a16:creationId xmlns:a16="http://schemas.microsoft.com/office/drawing/2014/main" id="{BB5FB9A9-9B37-EADE-FB77-0DA11DABBD1C}"/>
              </a:ext>
            </a:extLst>
          </p:cNvPr>
          <p:cNvSpPr txBox="1">
            <a:spLocks/>
          </p:cNvSpPr>
          <p:nvPr/>
        </p:nvSpPr>
        <p:spPr>
          <a:xfrm>
            <a:off x="5991641" y="4694029"/>
            <a:ext cx="1837909" cy="748860"/>
          </a:xfrm>
          <a:prstGeom prst="rect">
            <a:avLst/>
          </a:prstGeom>
        </p:spPr>
        <p:txBody>
          <a:bodyPr vert="horz" lIns="9144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400" dirty="0"/>
              <a:t>1. NADSTROPJE – E3</a:t>
            </a:r>
            <a:endParaRPr lang="en-US" sz="1400" dirty="0"/>
          </a:p>
        </p:txBody>
      </p:sp>
      <p:sp>
        <p:nvSpPr>
          <p:cNvPr id="18" name="Subtitle 4">
            <a:extLst>
              <a:ext uri="{FF2B5EF4-FFF2-40B4-BE49-F238E27FC236}">
                <a16:creationId xmlns:a16="http://schemas.microsoft.com/office/drawing/2014/main" id="{409B570B-8C1B-A24E-A834-58D187172C1B}"/>
              </a:ext>
            </a:extLst>
          </p:cNvPr>
          <p:cNvSpPr txBox="1">
            <a:spLocks/>
          </p:cNvSpPr>
          <p:nvPr/>
        </p:nvSpPr>
        <p:spPr>
          <a:xfrm>
            <a:off x="8670576" y="5238528"/>
            <a:ext cx="2781699" cy="546699"/>
          </a:xfrm>
          <a:prstGeom prst="rect">
            <a:avLst/>
          </a:prstGeom>
        </p:spPr>
        <p:txBody>
          <a:bodyPr vert="horz" lIns="91440" tIns="0" rIns="0" bIns="0" rtlCol="0" anchor="t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dirty="0"/>
              <a:t>2. NADSTROPJE – E4</a:t>
            </a:r>
          </a:p>
          <a:p>
            <a:r>
              <a:rPr lang="sl-SI" dirty="0"/>
              <a:t>PODSTREŠJE – E5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074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lika 14">
            <a:extLst>
              <a:ext uri="{FF2B5EF4-FFF2-40B4-BE49-F238E27FC236}">
                <a16:creationId xmlns:a16="http://schemas.microsoft.com/office/drawing/2014/main" id="{C3D03289-FE83-98CA-6AF6-5589515754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283"/>
          <a:stretch>
            <a:fillRect/>
          </a:stretch>
        </p:blipFill>
        <p:spPr>
          <a:xfrm rot="5400000">
            <a:off x="6328819" y="1378869"/>
            <a:ext cx="6858000" cy="41002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A3EC92-526E-8262-53B5-F0AF7F1E4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Metodologija in potek dela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F11C81-A4EA-16BC-B023-A1233E306A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2028825"/>
            <a:ext cx="6569391" cy="418774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Kombinirana izmera (GNSS + </a:t>
            </a:r>
            <a:r>
              <a:rPr lang="sl-SI" dirty="0" err="1"/>
              <a:t>tahimeter</a:t>
            </a:r>
            <a:r>
              <a:rPr lang="sl-SI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dirty="0"/>
              <a:t>17 orientacijskih/referenčnih točk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800" dirty="0"/>
              <a:t>Snemanje z ročnim laserskim skenerjem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dirty="0"/>
              <a:t>Georeferenciranje na iste točke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9D1F7-45DB-291B-3555-614D1BC229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B0D0C0D-89F9-C314-0A74-E0433067F0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57102" y="5056285"/>
            <a:ext cx="3179653" cy="1801715"/>
          </a:xfrm>
          <a:custGeom>
            <a:avLst/>
            <a:gdLst>
              <a:gd name="connsiteX0" fmla="*/ 2394161 w 4788322"/>
              <a:gd name="connsiteY0" fmla="*/ 0 h 2713249"/>
              <a:gd name="connsiteX1" fmla="*/ 4788322 w 4788322"/>
              <a:gd name="connsiteY1" fmla="*/ 2394161 h 2713249"/>
              <a:gd name="connsiteX2" fmla="*/ 4775962 w 4788322"/>
              <a:gd name="connsiteY2" fmla="*/ 2638950 h 2713249"/>
              <a:gd name="connsiteX3" fmla="*/ 4764622 w 4788322"/>
              <a:gd name="connsiteY3" fmla="*/ 2713249 h 2713249"/>
              <a:gd name="connsiteX4" fmla="*/ 23700 w 4788322"/>
              <a:gd name="connsiteY4" fmla="*/ 2713249 h 2713249"/>
              <a:gd name="connsiteX5" fmla="*/ 12361 w 4788322"/>
              <a:gd name="connsiteY5" fmla="*/ 2638950 h 2713249"/>
              <a:gd name="connsiteX6" fmla="*/ 0 w 4788322"/>
              <a:gd name="connsiteY6" fmla="*/ 2394161 h 2713249"/>
              <a:gd name="connsiteX7" fmla="*/ 2394161 w 4788322"/>
              <a:gd name="connsiteY7" fmla="*/ 0 h 2713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8322" h="2713249">
                <a:moveTo>
                  <a:pt x="2394161" y="0"/>
                </a:moveTo>
                <a:cubicBezTo>
                  <a:pt x="3716420" y="0"/>
                  <a:pt x="4788322" y="1071902"/>
                  <a:pt x="4788322" y="2394161"/>
                </a:cubicBezTo>
                <a:cubicBezTo>
                  <a:pt x="4788322" y="2476803"/>
                  <a:pt x="4784135" y="2558466"/>
                  <a:pt x="4775962" y="2638950"/>
                </a:cubicBezTo>
                <a:lnTo>
                  <a:pt x="4764622" y="2713249"/>
                </a:lnTo>
                <a:lnTo>
                  <a:pt x="23700" y="2713249"/>
                </a:lnTo>
                <a:lnTo>
                  <a:pt x="12361" y="2638950"/>
                </a:lnTo>
                <a:cubicBezTo>
                  <a:pt x="4187" y="2558466"/>
                  <a:pt x="0" y="2476803"/>
                  <a:pt x="0" y="2394161"/>
                </a:cubicBezTo>
                <a:cubicBezTo>
                  <a:pt x="0" y="1071902"/>
                  <a:pt x="1071902" y="0"/>
                  <a:pt x="2394161" y="0"/>
                </a:cubicBez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9" name="Slika 18">
            <a:extLst>
              <a:ext uri="{FF2B5EF4-FFF2-40B4-BE49-F238E27FC236}">
                <a16:creationId xmlns:a16="http://schemas.microsoft.com/office/drawing/2014/main" id="{EF84E4EF-BE04-2C8A-1F2F-A59AD56C1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849" y="3428999"/>
            <a:ext cx="4499603" cy="311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70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theme/theme1.xml><?xml version="1.0" encoding="utf-8"?>
<a:theme xmlns:a="http://schemas.openxmlformats.org/drawingml/2006/main" name="light_modernist">
  <a:themeElements>
    <a:clrScheme name="Custom 8">
      <a:dk1>
        <a:srgbClr val="36393B"/>
      </a:dk1>
      <a:lt1>
        <a:srgbClr val="FFFFFF"/>
      </a:lt1>
      <a:dk2>
        <a:srgbClr val="4D62EF"/>
      </a:dk2>
      <a:lt2>
        <a:srgbClr val="E7E4E6"/>
      </a:lt2>
      <a:accent1>
        <a:srgbClr val="3AEFCC"/>
      </a:accent1>
      <a:accent2>
        <a:srgbClr val="62D382"/>
      </a:accent2>
      <a:accent3>
        <a:srgbClr val="FDED60"/>
      </a:accent3>
      <a:accent4>
        <a:srgbClr val="FD4C00"/>
      </a:accent4>
      <a:accent5>
        <a:srgbClr val="FE2701"/>
      </a:accent5>
      <a:accent6>
        <a:srgbClr val="CA54FB"/>
      </a:accent6>
      <a:hlink>
        <a:srgbClr val="4D62EF"/>
      </a:hlink>
      <a:folHlink>
        <a:srgbClr val="FC4C00"/>
      </a:folHlink>
    </a:clrScheme>
    <a:fontScheme name="Custom 19">
      <a:majorFont>
        <a:latin typeface="Arial Black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ght modernist presentation_win32_SD_V8" id="{DD9F3DBC-97DB-4389-91E3-8FAD01D677DF}" vid="{B81B0F28-B8BA-42F4-B70F-6899486E52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30" ma:contentTypeDescription="Create a new document." ma:contentTypeScope="" ma:versionID="cec0622158e8f13124e9e8fd4de31bd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52f30ab005d15df08657af532e6e3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hidden="true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hidden="tru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hidden="true" ma:internalName="Background" ma:readOnly="false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BillingMetadata" ma:index="33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E7139E-B40C-4943-9610-F20CE66C72C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1785538A-412A-48D6-AE25-5C3BDF9718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BE5C6AC-AECE-4EBC-9FCA-F0C5028CCAE6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13250</TotalTime>
  <Words>269</Words>
  <Application>Microsoft Office PowerPoint</Application>
  <PresentationFormat>Širokozaslonsko</PresentationFormat>
  <Paragraphs>91</Paragraphs>
  <Slides>15</Slides>
  <Notes>1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Avenir Next LT Pro Light</vt:lpstr>
      <vt:lpstr>Calibri</vt:lpstr>
      <vt:lpstr>light_modernist</vt:lpstr>
      <vt:lpstr>Geodetsko snemanje dvorca z ročnim laserskim skenerjem</vt:lpstr>
      <vt:lpstr>Geo-centar</vt:lpstr>
      <vt:lpstr>ručni laserski skeneri</vt:lpstr>
      <vt:lpstr>podaci ručnih skenera</vt:lpstr>
      <vt:lpstr>Iskorištavanje 3d podataka</vt:lpstr>
      <vt:lpstr>faro orbis</vt:lpstr>
      <vt:lpstr>Cilj projekta</vt:lpstr>
      <vt:lpstr>OBJEKT – GRAD GRAD</vt:lpstr>
      <vt:lpstr>Metodologija in potek dela</vt:lpstr>
      <vt:lpstr>PRIMERJAVA METOD</vt:lpstr>
      <vt:lpstr>POVRŠINE IN DELI STAVBE</vt:lpstr>
      <vt:lpstr>Omejitve IN POSEBNOSTI SKENIRANJA</vt:lpstr>
      <vt:lpstr>DODANA VREDNOST</vt:lpstr>
      <vt:lpstr>DODANA VREDNOST</vt:lpstr>
      <vt:lpstr>ZAKLJUČEK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Geodetsko snemanje dvorca z ročnim laserskim skenerjem</dc:title>
  <dc:creator>Luka Caf</dc:creator>
  <cp:lastModifiedBy>Primož Mavsar</cp:lastModifiedBy>
  <cp:revision>9</cp:revision>
  <dcterms:created xsi:type="dcterms:W3CDTF">2022-06-22T01:27:02Z</dcterms:created>
  <dcterms:modified xsi:type="dcterms:W3CDTF">2025-10-16T18:37:39Z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