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8c3a89b390_0_10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8c3a89b390_0_10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8c665c54b8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8c665c54b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38c3a89b390_0_12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38c3a89b390_0_1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hyperlink" Target="http://www.youtube.com/watch?v=QpX0-scXpqE" TargetMode="External"/><Relationship Id="rId4" Type="http://schemas.openxmlformats.org/officeDocument/2006/relationships/image" Target="../media/image1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829788" y="992300"/>
            <a:ext cx="3484425" cy="62715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688" y="201067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935"/>
              <a:buNone/>
            </a:pPr>
            <a:r>
              <a:rPr b="1" lang="en-GB" sz="2500"/>
              <a:t>GSX8 - Next Generation GIS</a:t>
            </a:r>
            <a:endParaRPr b="1" sz="2500"/>
          </a:p>
        </p:txBody>
      </p:sp>
      <p:sp>
        <p:nvSpPr>
          <p:cNvPr id="56" name="Google Shape;56;p13"/>
          <p:cNvSpPr txBox="1"/>
          <p:nvPr/>
        </p:nvSpPr>
        <p:spPr>
          <a:xfrm>
            <a:off x="2412294" y="4004225"/>
            <a:ext cx="43194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500"/>
              <a:t>mapa.KingProstor.si</a:t>
            </a:r>
            <a:endParaRPr b="1" sz="2500" u="sng">
              <a:solidFill>
                <a:srgbClr val="1155CC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 title="mapa.KingProstor.si Geodetski dan 2025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566938" y="1634400"/>
            <a:ext cx="4010125" cy="22557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/>
          <p:cNvSpPr txBox="1"/>
          <p:nvPr/>
        </p:nvSpPr>
        <p:spPr>
          <a:xfrm>
            <a:off x="2753975" y="734400"/>
            <a:ext cx="36360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500">
                <a:solidFill>
                  <a:schemeClr val="dk1"/>
                </a:solidFill>
              </a:rPr>
              <a:t>mapa.KingProstor.si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/>
          <p:nvPr>
            <p:ph idx="1" type="subTitle"/>
          </p:nvPr>
        </p:nvSpPr>
        <p:spPr>
          <a:xfrm>
            <a:off x="311700" y="2232150"/>
            <a:ext cx="8520600" cy="16155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45720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245"/>
              <a:t>Hvala!</a:t>
            </a:r>
            <a:endParaRPr b="1" sz="2700"/>
          </a:p>
        </p:txBody>
      </p:sp>
      <p:pic>
        <p:nvPicPr>
          <p:cNvPr id="68" name="Google Shape;68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666625" y="844500"/>
            <a:ext cx="3810750" cy="685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